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1" r:id="rId3"/>
    <p:sldId id="263" r:id="rId4"/>
    <p:sldId id="269" r:id="rId5"/>
    <p:sldId id="265" r:id="rId6"/>
    <p:sldId id="266" r:id="rId7"/>
    <p:sldId id="267" r:id="rId8"/>
    <p:sldId id="270" r:id="rId9"/>
    <p:sldId id="268" r:id="rId10"/>
    <p:sldId id="262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C1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77"/>
    <p:restoredTop sz="94650"/>
  </p:normalViewPr>
  <p:slideViewPr>
    <p:cSldViewPr snapToGrid="0" snapToObjects="1">
      <p:cViewPr varScale="1">
        <p:scale>
          <a:sx n="106" d="100"/>
          <a:sy n="106" d="100"/>
        </p:scale>
        <p:origin x="126" y="15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7" d="100"/>
          <a:sy n="157" d="100"/>
        </p:scale>
        <p:origin x="684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ey Zhou" userId="48cee533-15d2-4ee9-b101-c533aa6fc125" providerId="ADAL" clId="{379CB72A-DB40-4B21-B628-60186A1908FC}"/>
    <pc:docChg chg="undo custSel addSld delSld modSld sldOrd">
      <pc:chgData name="Joey Zhou" userId="48cee533-15d2-4ee9-b101-c533aa6fc125" providerId="ADAL" clId="{379CB72A-DB40-4B21-B628-60186A1908FC}" dt="2020-02-06T10:52:41.153" v="1537"/>
      <pc:docMkLst>
        <pc:docMk/>
      </pc:docMkLst>
      <pc:sldChg chg="modSp">
        <pc:chgData name="Joey Zhou" userId="48cee533-15d2-4ee9-b101-c533aa6fc125" providerId="ADAL" clId="{379CB72A-DB40-4B21-B628-60186A1908FC}" dt="2020-01-27T10:10:33.106" v="387" actId="20577"/>
        <pc:sldMkLst>
          <pc:docMk/>
          <pc:sldMk cId="209009969" sldId="256"/>
        </pc:sldMkLst>
        <pc:spChg chg="mod">
          <ac:chgData name="Joey Zhou" userId="48cee533-15d2-4ee9-b101-c533aa6fc125" providerId="ADAL" clId="{379CB72A-DB40-4B21-B628-60186A1908FC}" dt="2020-01-27T09:03:04.533" v="26" actId="20577"/>
          <ac:spMkLst>
            <pc:docMk/>
            <pc:sldMk cId="209009969" sldId="256"/>
            <ac:spMk id="2" creationId="{46C715D9-3D70-5D43-AD6E-EC6FAC687FEE}"/>
          </ac:spMkLst>
        </pc:spChg>
        <pc:spChg chg="mod">
          <ac:chgData name="Joey Zhou" userId="48cee533-15d2-4ee9-b101-c533aa6fc125" providerId="ADAL" clId="{379CB72A-DB40-4B21-B628-60186A1908FC}" dt="2020-01-27T10:10:33.106" v="387" actId="20577"/>
          <ac:spMkLst>
            <pc:docMk/>
            <pc:sldMk cId="209009969" sldId="256"/>
            <ac:spMk id="4" creationId="{467B4A24-7084-44D1-A024-4FEAA41BF937}"/>
          </ac:spMkLst>
        </pc:spChg>
      </pc:sldChg>
      <pc:sldChg chg="del">
        <pc:chgData name="Joey Zhou" userId="48cee533-15d2-4ee9-b101-c533aa6fc125" providerId="ADAL" clId="{379CB72A-DB40-4B21-B628-60186A1908FC}" dt="2020-02-06T10:14:36.931" v="1356" actId="47"/>
        <pc:sldMkLst>
          <pc:docMk/>
          <pc:sldMk cId="3220217542" sldId="258"/>
        </pc:sldMkLst>
      </pc:sldChg>
      <pc:sldChg chg="addSp delSp modSp">
        <pc:chgData name="Joey Zhou" userId="48cee533-15d2-4ee9-b101-c533aa6fc125" providerId="ADAL" clId="{379CB72A-DB40-4B21-B628-60186A1908FC}" dt="2020-01-27T10:31:13.797" v="589" actId="14100"/>
        <pc:sldMkLst>
          <pc:docMk/>
          <pc:sldMk cId="103605846" sldId="261"/>
        </pc:sldMkLst>
        <pc:spChg chg="mod">
          <ac:chgData name="Joey Zhou" userId="48cee533-15d2-4ee9-b101-c533aa6fc125" providerId="ADAL" clId="{379CB72A-DB40-4B21-B628-60186A1908FC}" dt="2020-01-27T09:50:27.533" v="131" actId="1076"/>
          <ac:spMkLst>
            <pc:docMk/>
            <pc:sldMk cId="103605846" sldId="261"/>
            <ac:spMk id="17" creationId="{EFA817C7-5A8E-4039-B50B-7A0EB76545E0}"/>
          </ac:spMkLst>
        </pc:spChg>
        <pc:spChg chg="add mod">
          <ac:chgData name="Joey Zhou" userId="48cee533-15d2-4ee9-b101-c533aa6fc125" providerId="ADAL" clId="{379CB72A-DB40-4B21-B628-60186A1908FC}" dt="2020-01-27T10:30:56.298" v="581" actId="1076"/>
          <ac:spMkLst>
            <pc:docMk/>
            <pc:sldMk cId="103605846" sldId="261"/>
            <ac:spMk id="18" creationId="{770D1B79-63E3-4181-ADE9-60897E2076FF}"/>
          </ac:spMkLst>
        </pc:spChg>
        <pc:spChg chg="add mod">
          <ac:chgData name="Joey Zhou" userId="48cee533-15d2-4ee9-b101-c533aa6fc125" providerId="ADAL" clId="{379CB72A-DB40-4B21-B628-60186A1908FC}" dt="2020-01-27T10:31:13.797" v="589" actId="14100"/>
          <ac:spMkLst>
            <pc:docMk/>
            <pc:sldMk cId="103605846" sldId="261"/>
            <ac:spMk id="20" creationId="{48F07AE1-D346-4601-8E47-6060C8319159}"/>
          </ac:spMkLst>
        </pc:spChg>
        <pc:grpChg chg="del">
          <ac:chgData name="Joey Zhou" userId="48cee533-15d2-4ee9-b101-c533aa6fc125" providerId="ADAL" clId="{379CB72A-DB40-4B21-B628-60186A1908FC}" dt="2020-01-27T09:36:28.364" v="45" actId="478"/>
          <ac:grpSpMkLst>
            <pc:docMk/>
            <pc:sldMk cId="103605846" sldId="261"/>
            <ac:grpSpMk id="5" creationId="{FC127B66-1A05-4D62-AA30-F5E0886DCC51}"/>
          </ac:grpSpMkLst>
        </pc:grpChg>
        <pc:picChg chg="add mod">
          <ac:chgData name="Joey Zhou" userId="48cee533-15d2-4ee9-b101-c533aa6fc125" providerId="ADAL" clId="{379CB72A-DB40-4B21-B628-60186A1908FC}" dt="2020-01-27T09:50:17.319" v="130" actId="1076"/>
          <ac:picMkLst>
            <pc:docMk/>
            <pc:sldMk cId="103605846" sldId="261"/>
            <ac:picMk id="3" creationId="{74123DE2-FFC0-4A2A-A2FA-1975583E3EF4}"/>
          </ac:picMkLst>
        </pc:picChg>
        <pc:picChg chg="add del mod">
          <ac:chgData name="Joey Zhou" userId="48cee533-15d2-4ee9-b101-c533aa6fc125" providerId="ADAL" clId="{379CB72A-DB40-4B21-B628-60186A1908FC}" dt="2020-01-27T09:50:11.678" v="128" actId="478"/>
          <ac:picMkLst>
            <pc:docMk/>
            <pc:sldMk cId="103605846" sldId="261"/>
            <ac:picMk id="6" creationId="{A1BB874D-7022-4C0D-BB06-721701EC6314}"/>
          </ac:picMkLst>
        </pc:picChg>
        <pc:picChg chg="add mod">
          <ac:chgData name="Joey Zhou" userId="48cee533-15d2-4ee9-b101-c533aa6fc125" providerId="ADAL" clId="{379CB72A-DB40-4B21-B628-60186A1908FC}" dt="2020-01-27T09:50:14.657" v="129" actId="1076"/>
          <ac:picMkLst>
            <pc:docMk/>
            <pc:sldMk cId="103605846" sldId="261"/>
            <ac:picMk id="15" creationId="{BB2657C9-4F67-432A-A569-B4D87711A3BB}"/>
          </ac:picMkLst>
        </pc:picChg>
        <pc:picChg chg="add del">
          <ac:chgData name="Joey Zhou" userId="48cee533-15d2-4ee9-b101-c533aa6fc125" providerId="ADAL" clId="{379CB72A-DB40-4B21-B628-60186A1908FC}" dt="2020-01-27T10:31:02.327" v="583" actId="478"/>
          <ac:picMkLst>
            <pc:docMk/>
            <pc:sldMk cId="103605846" sldId="261"/>
            <ac:picMk id="19" creationId="{3A1ED397-4B2A-457B-8DDB-ADAF37AE481D}"/>
          </ac:picMkLst>
        </pc:picChg>
      </pc:sldChg>
      <pc:sldChg chg="del">
        <pc:chgData name="Joey Zhou" userId="48cee533-15d2-4ee9-b101-c533aa6fc125" providerId="ADAL" clId="{379CB72A-DB40-4B21-B628-60186A1908FC}" dt="2020-01-27T09:50:37.803" v="132" actId="47"/>
        <pc:sldMkLst>
          <pc:docMk/>
          <pc:sldMk cId="355936256" sldId="263"/>
        </pc:sldMkLst>
      </pc:sldChg>
      <pc:sldChg chg="addSp delSp modSp add mod">
        <pc:chgData name="Joey Zhou" userId="48cee533-15d2-4ee9-b101-c533aa6fc125" providerId="ADAL" clId="{379CB72A-DB40-4B21-B628-60186A1908FC}" dt="2020-02-06T10:14:00.433" v="1355" actId="6549"/>
        <pc:sldMkLst>
          <pc:docMk/>
          <pc:sldMk cId="3189903579" sldId="263"/>
        </pc:sldMkLst>
        <pc:spChg chg="add mod topLvl">
          <ac:chgData name="Joey Zhou" userId="48cee533-15d2-4ee9-b101-c533aa6fc125" providerId="ADAL" clId="{379CB72A-DB40-4B21-B628-60186A1908FC}" dt="2020-02-06T09:54:05.599" v="1140" actId="164"/>
          <ac:spMkLst>
            <pc:docMk/>
            <pc:sldMk cId="3189903579" sldId="263"/>
            <ac:spMk id="11" creationId="{8E16EDE5-D190-4876-B5D6-633A37F7D9BB}"/>
          </ac:spMkLst>
        </pc:spChg>
        <pc:spChg chg="add mod topLvl">
          <ac:chgData name="Joey Zhou" userId="48cee533-15d2-4ee9-b101-c533aa6fc125" providerId="ADAL" clId="{379CB72A-DB40-4B21-B628-60186A1908FC}" dt="2020-02-06T09:54:05.599" v="1140" actId="164"/>
          <ac:spMkLst>
            <pc:docMk/>
            <pc:sldMk cId="3189903579" sldId="263"/>
            <ac:spMk id="12" creationId="{E6AF6DB0-AC89-45DF-BFCE-C21714FFC510}"/>
          </ac:spMkLst>
        </pc:spChg>
        <pc:spChg chg="add mod topLvl">
          <ac:chgData name="Joey Zhou" userId="48cee533-15d2-4ee9-b101-c533aa6fc125" providerId="ADAL" clId="{379CB72A-DB40-4B21-B628-60186A1908FC}" dt="2020-02-06T09:54:05.599" v="1140" actId="164"/>
          <ac:spMkLst>
            <pc:docMk/>
            <pc:sldMk cId="3189903579" sldId="263"/>
            <ac:spMk id="16" creationId="{187BE196-D4B1-4EF4-B4D2-20AB5766F0D2}"/>
          </ac:spMkLst>
        </pc:spChg>
        <pc:spChg chg="mod">
          <ac:chgData name="Joey Zhou" userId="48cee533-15d2-4ee9-b101-c533aa6fc125" providerId="ADAL" clId="{379CB72A-DB40-4B21-B628-60186A1908FC}" dt="2020-01-27T10:03:15.210" v="204" actId="20577"/>
          <ac:spMkLst>
            <pc:docMk/>
            <pc:sldMk cId="3189903579" sldId="263"/>
            <ac:spMk id="17" creationId="{EFA817C7-5A8E-4039-B50B-7A0EB76545E0}"/>
          </ac:spMkLst>
        </pc:spChg>
        <pc:spChg chg="add mod topLvl">
          <ac:chgData name="Joey Zhou" userId="48cee533-15d2-4ee9-b101-c533aa6fc125" providerId="ADAL" clId="{379CB72A-DB40-4B21-B628-60186A1908FC}" dt="2020-02-06T09:54:05.599" v="1140" actId="164"/>
          <ac:spMkLst>
            <pc:docMk/>
            <pc:sldMk cId="3189903579" sldId="263"/>
            <ac:spMk id="18" creationId="{0FCEE3BD-4410-461D-A7ED-BADA81F02A03}"/>
          </ac:spMkLst>
        </pc:spChg>
        <pc:spChg chg="add mod topLvl">
          <ac:chgData name="Joey Zhou" userId="48cee533-15d2-4ee9-b101-c533aa6fc125" providerId="ADAL" clId="{379CB72A-DB40-4B21-B628-60186A1908FC}" dt="2020-02-06T09:54:05.599" v="1140" actId="164"/>
          <ac:spMkLst>
            <pc:docMk/>
            <pc:sldMk cId="3189903579" sldId="263"/>
            <ac:spMk id="19" creationId="{28E047A4-CFB9-4803-97BF-6A1F396D193F}"/>
          </ac:spMkLst>
        </pc:spChg>
        <pc:spChg chg="add mod topLvl">
          <ac:chgData name="Joey Zhou" userId="48cee533-15d2-4ee9-b101-c533aa6fc125" providerId="ADAL" clId="{379CB72A-DB40-4B21-B628-60186A1908FC}" dt="2020-02-06T09:54:05.599" v="1140" actId="164"/>
          <ac:spMkLst>
            <pc:docMk/>
            <pc:sldMk cId="3189903579" sldId="263"/>
            <ac:spMk id="20" creationId="{5A5BC7B7-A284-47B5-A490-3B0FCD573458}"/>
          </ac:spMkLst>
        </pc:spChg>
        <pc:spChg chg="add mod topLvl">
          <ac:chgData name="Joey Zhou" userId="48cee533-15d2-4ee9-b101-c533aa6fc125" providerId="ADAL" clId="{379CB72A-DB40-4B21-B628-60186A1908FC}" dt="2020-02-06T09:54:05.599" v="1140" actId="164"/>
          <ac:spMkLst>
            <pc:docMk/>
            <pc:sldMk cId="3189903579" sldId="263"/>
            <ac:spMk id="21" creationId="{4C22F2B3-4B28-41A0-94D5-34CE86D1EA5C}"/>
          </ac:spMkLst>
        </pc:spChg>
        <pc:spChg chg="add mod topLvl">
          <ac:chgData name="Joey Zhou" userId="48cee533-15d2-4ee9-b101-c533aa6fc125" providerId="ADAL" clId="{379CB72A-DB40-4B21-B628-60186A1908FC}" dt="2020-02-06T09:54:05.599" v="1140" actId="164"/>
          <ac:spMkLst>
            <pc:docMk/>
            <pc:sldMk cId="3189903579" sldId="263"/>
            <ac:spMk id="22" creationId="{93825048-78D6-44C0-AF70-BB45441831CA}"/>
          </ac:spMkLst>
        </pc:spChg>
        <pc:spChg chg="add mod">
          <ac:chgData name="Joey Zhou" userId="48cee533-15d2-4ee9-b101-c533aa6fc125" providerId="ADAL" clId="{379CB72A-DB40-4B21-B628-60186A1908FC}" dt="2020-02-06T10:14:00.433" v="1355" actId="6549"/>
          <ac:spMkLst>
            <pc:docMk/>
            <pc:sldMk cId="3189903579" sldId="263"/>
            <ac:spMk id="23" creationId="{1C52294E-B64D-4C3A-AFB5-95A39A143B13}"/>
          </ac:spMkLst>
        </pc:spChg>
        <pc:grpChg chg="add del mod">
          <ac:chgData name="Joey Zhou" userId="48cee533-15d2-4ee9-b101-c533aa6fc125" providerId="ADAL" clId="{379CB72A-DB40-4B21-B628-60186A1908FC}" dt="2020-02-06T09:53:52.709" v="1139" actId="165"/>
          <ac:grpSpMkLst>
            <pc:docMk/>
            <pc:sldMk cId="3189903579" sldId="263"/>
            <ac:grpSpMk id="2" creationId="{88E0DC7E-F53B-48C9-AA2C-CE4B55DD8EB8}"/>
          </ac:grpSpMkLst>
        </pc:grpChg>
        <pc:grpChg chg="add mod">
          <ac:chgData name="Joey Zhou" userId="48cee533-15d2-4ee9-b101-c533aa6fc125" providerId="ADAL" clId="{379CB72A-DB40-4B21-B628-60186A1908FC}" dt="2020-02-06T09:54:14.773" v="1141" actId="14100"/>
          <ac:grpSpMkLst>
            <pc:docMk/>
            <pc:sldMk cId="3189903579" sldId="263"/>
            <ac:grpSpMk id="3" creationId="{5125DBBB-0B44-42BD-8B95-2FD83157910F}"/>
          </ac:grpSpMkLst>
        </pc:grpChg>
        <pc:picChg chg="del">
          <ac:chgData name="Joey Zhou" userId="48cee533-15d2-4ee9-b101-c533aa6fc125" providerId="ADAL" clId="{379CB72A-DB40-4B21-B628-60186A1908FC}" dt="2020-01-27T09:51:01.395" v="146" actId="478"/>
          <ac:picMkLst>
            <pc:docMk/>
            <pc:sldMk cId="3189903579" sldId="263"/>
            <ac:picMk id="3" creationId="{74123DE2-FFC0-4A2A-A2FA-1975583E3EF4}"/>
          </ac:picMkLst>
        </pc:picChg>
        <pc:picChg chg="add mod">
          <ac:chgData name="Joey Zhou" userId="48cee533-15d2-4ee9-b101-c533aa6fc125" providerId="ADAL" clId="{379CB72A-DB40-4B21-B628-60186A1908FC}" dt="2020-02-06T09:54:05.599" v="1140" actId="164"/>
          <ac:picMkLst>
            <pc:docMk/>
            <pc:sldMk cId="3189903579" sldId="263"/>
            <ac:picMk id="4" creationId="{DF242357-7A7F-40C4-A305-04518940DD8B}"/>
          </ac:picMkLst>
        </pc:picChg>
        <pc:picChg chg="add mod topLvl">
          <ac:chgData name="Joey Zhou" userId="48cee533-15d2-4ee9-b101-c533aa6fc125" providerId="ADAL" clId="{379CB72A-DB40-4B21-B628-60186A1908FC}" dt="2020-02-06T09:54:05.599" v="1140" actId="164"/>
          <ac:picMkLst>
            <pc:docMk/>
            <pc:sldMk cId="3189903579" sldId="263"/>
            <ac:picMk id="6" creationId="{12BC030F-93ED-4953-A041-835D64DFAD88}"/>
          </ac:picMkLst>
        </pc:picChg>
        <pc:picChg chg="add del mod">
          <ac:chgData name="Joey Zhou" userId="48cee533-15d2-4ee9-b101-c533aa6fc125" providerId="ADAL" clId="{379CB72A-DB40-4B21-B628-60186A1908FC}" dt="2020-01-27T10:00:35.748" v="165" actId="478"/>
          <ac:picMkLst>
            <pc:docMk/>
            <pc:sldMk cId="3189903579" sldId="263"/>
            <ac:picMk id="8" creationId="{16319100-AB2E-4B83-9926-86B69C7D1A46}"/>
          </ac:picMkLst>
        </pc:picChg>
        <pc:picChg chg="add mod topLvl">
          <ac:chgData name="Joey Zhou" userId="48cee533-15d2-4ee9-b101-c533aa6fc125" providerId="ADAL" clId="{379CB72A-DB40-4B21-B628-60186A1908FC}" dt="2020-02-06T09:54:05.599" v="1140" actId="164"/>
          <ac:picMkLst>
            <pc:docMk/>
            <pc:sldMk cId="3189903579" sldId="263"/>
            <ac:picMk id="10" creationId="{E1CF2448-2B90-40EA-9C57-2188DC99EEE0}"/>
          </ac:picMkLst>
        </pc:picChg>
        <pc:picChg chg="del">
          <ac:chgData name="Joey Zhou" userId="48cee533-15d2-4ee9-b101-c533aa6fc125" providerId="ADAL" clId="{379CB72A-DB40-4B21-B628-60186A1908FC}" dt="2020-01-27T09:51:00.880" v="145" actId="478"/>
          <ac:picMkLst>
            <pc:docMk/>
            <pc:sldMk cId="3189903579" sldId="263"/>
            <ac:picMk id="15" creationId="{BB2657C9-4F67-432A-A569-B4D87711A3BB}"/>
          </ac:picMkLst>
        </pc:picChg>
      </pc:sldChg>
      <pc:sldChg chg="del">
        <pc:chgData name="Joey Zhou" userId="48cee533-15d2-4ee9-b101-c533aa6fc125" providerId="ADAL" clId="{379CB72A-DB40-4B21-B628-60186A1908FC}" dt="2020-01-27T09:50:38.465" v="133" actId="47"/>
        <pc:sldMkLst>
          <pc:docMk/>
          <pc:sldMk cId="2882240971" sldId="264"/>
        </pc:sldMkLst>
      </pc:sldChg>
      <pc:sldChg chg="add del">
        <pc:chgData name="Joey Zhou" userId="48cee533-15d2-4ee9-b101-c533aa6fc125" providerId="ADAL" clId="{379CB72A-DB40-4B21-B628-60186A1908FC}" dt="2020-01-27T10:25:20.891" v="526" actId="47"/>
        <pc:sldMkLst>
          <pc:docMk/>
          <pc:sldMk cId="4113931527" sldId="264"/>
        </pc:sldMkLst>
      </pc:sldChg>
      <pc:sldChg chg="addSp delSp modSp add">
        <pc:chgData name="Joey Zhou" userId="48cee533-15d2-4ee9-b101-c533aa6fc125" providerId="ADAL" clId="{379CB72A-DB40-4B21-B628-60186A1908FC}" dt="2020-01-27T10:46:37.152" v="723" actId="1076"/>
        <pc:sldMkLst>
          <pc:docMk/>
          <pc:sldMk cId="492714341" sldId="265"/>
        </pc:sldMkLst>
        <pc:spChg chg="add">
          <ac:chgData name="Joey Zhou" userId="48cee533-15d2-4ee9-b101-c533aa6fc125" providerId="ADAL" clId="{379CB72A-DB40-4B21-B628-60186A1908FC}" dt="2020-01-27T10:17:41.703" v="405"/>
          <ac:spMkLst>
            <pc:docMk/>
            <pc:sldMk cId="492714341" sldId="265"/>
            <ac:spMk id="11" creationId="{5B634CFD-AE2A-4210-B152-4FA3D2D3FAB5}"/>
          </ac:spMkLst>
        </pc:spChg>
        <pc:spChg chg="add mod">
          <ac:chgData name="Joey Zhou" userId="48cee533-15d2-4ee9-b101-c533aa6fc125" providerId="ADAL" clId="{379CB72A-DB40-4B21-B628-60186A1908FC}" dt="2020-01-27T10:18:51.627" v="447" actId="20577"/>
          <ac:spMkLst>
            <pc:docMk/>
            <pc:sldMk cId="492714341" sldId="265"/>
            <ac:spMk id="12" creationId="{7BE48F20-CAF5-4BA5-8493-90781B76C02F}"/>
          </ac:spMkLst>
        </pc:spChg>
        <pc:spChg chg="add mod">
          <ac:chgData name="Joey Zhou" userId="48cee533-15d2-4ee9-b101-c533aa6fc125" providerId="ADAL" clId="{379CB72A-DB40-4B21-B628-60186A1908FC}" dt="2020-01-27T10:17:45.531" v="407" actId="1076"/>
          <ac:spMkLst>
            <pc:docMk/>
            <pc:sldMk cId="492714341" sldId="265"/>
            <ac:spMk id="13" creationId="{405C052A-D1B7-4301-B792-2DF7B7076725}"/>
          </ac:spMkLst>
        </pc:spChg>
        <pc:spChg chg="add mod">
          <ac:chgData name="Joey Zhou" userId="48cee533-15d2-4ee9-b101-c533aa6fc125" providerId="ADAL" clId="{379CB72A-DB40-4B21-B628-60186A1908FC}" dt="2020-01-27T10:22:06.094" v="486" actId="14100"/>
          <ac:spMkLst>
            <pc:docMk/>
            <pc:sldMk cId="492714341" sldId="265"/>
            <ac:spMk id="14" creationId="{121F7E7B-33B5-4032-B7BB-A5DDA64E1BD2}"/>
          </ac:spMkLst>
        </pc:spChg>
        <pc:spChg chg="add mod">
          <ac:chgData name="Joey Zhou" userId="48cee533-15d2-4ee9-b101-c533aa6fc125" providerId="ADAL" clId="{379CB72A-DB40-4B21-B628-60186A1908FC}" dt="2020-01-27T10:24:26.078" v="522" actId="20577"/>
          <ac:spMkLst>
            <pc:docMk/>
            <pc:sldMk cId="492714341" sldId="265"/>
            <ac:spMk id="15" creationId="{A48D039F-D83E-47FE-9A95-A6FF84F0CB0C}"/>
          </ac:spMkLst>
        </pc:spChg>
        <pc:spChg chg="mod">
          <ac:chgData name="Joey Zhou" userId="48cee533-15d2-4ee9-b101-c533aa6fc125" providerId="ADAL" clId="{379CB72A-DB40-4B21-B628-60186A1908FC}" dt="2020-01-27T10:16:57.004" v="404" actId="6549"/>
          <ac:spMkLst>
            <pc:docMk/>
            <pc:sldMk cId="492714341" sldId="265"/>
            <ac:spMk id="17" creationId="{EFA817C7-5A8E-4039-B50B-7A0EB76545E0}"/>
          </ac:spMkLst>
        </pc:spChg>
        <pc:spChg chg="add mod ord">
          <ac:chgData name="Joey Zhou" userId="48cee533-15d2-4ee9-b101-c533aa6fc125" providerId="ADAL" clId="{379CB72A-DB40-4B21-B628-60186A1908FC}" dt="2020-01-27T10:29:39.937" v="553" actId="1076"/>
          <ac:spMkLst>
            <pc:docMk/>
            <pc:sldMk cId="492714341" sldId="265"/>
            <ac:spMk id="18" creationId="{4F34FC8A-F9A7-43E8-9359-14E591A4425C}"/>
          </ac:spMkLst>
        </pc:spChg>
        <pc:spChg chg="add mod">
          <ac:chgData name="Joey Zhou" userId="48cee533-15d2-4ee9-b101-c533aa6fc125" providerId="ADAL" clId="{379CB72A-DB40-4B21-B628-60186A1908FC}" dt="2020-01-27T10:29:47.963" v="556" actId="14100"/>
          <ac:spMkLst>
            <pc:docMk/>
            <pc:sldMk cId="492714341" sldId="265"/>
            <ac:spMk id="19" creationId="{019E705F-C98B-4C08-BB43-96C4E4C8FF23}"/>
          </ac:spMkLst>
        </pc:spChg>
        <pc:spChg chg="add mod">
          <ac:chgData name="Joey Zhou" userId="48cee533-15d2-4ee9-b101-c533aa6fc125" providerId="ADAL" clId="{379CB72A-DB40-4B21-B628-60186A1908FC}" dt="2020-01-27T10:29:58.320" v="561" actId="14100"/>
          <ac:spMkLst>
            <pc:docMk/>
            <pc:sldMk cId="492714341" sldId="265"/>
            <ac:spMk id="20" creationId="{4F2DE6E8-3DB5-47B1-AEC5-E93CCBE653EF}"/>
          </ac:spMkLst>
        </pc:spChg>
        <pc:spChg chg="add mod">
          <ac:chgData name="Joey Zhou" userId="48cee533-15d2-4ee9-b101-c533aa6fc125" providerId="ADAL" clId="{379CB72A-DB40-4B21-B628-60186A1908FC}" dt="2020-01-27T10:46:37.152" v="723" actId="1076"/>
          <ac:spMkLst>
            <pc:docMk/>
            <pc:sldMk cId="492714341" sldId="265"/>
            <ac:spMk id="21" creationId="{EB3FC5FA-DCBE-46EB-B476-8004F796E715}"/>
          </ac:spMkLst>
        </pc:spChg>
        <pc:picChg chg="add mod">
          <ac:chgData name="Joey Zhou" userId="48cee533-15d2-4ee9-b101-c533aa6fc125" providerId="ADAL" clId="{379CB72A-DB40-4B21-B628-60186A1908FC}" dt="2020-01-27T10:15:16.588" v="397" actId="1076"/>
          <ac:picMkLst>
            <pc:docMk/>
            <pc:sldMk cId="492714341" sldId="265"/>
            <ac:picMk id="3" creationId="{08D6C76E-E353-4861-868E-C21FE982FFE9}"/>
          </ac:picMkLst>
        </pc:picChg>
        <pc:picChg chg="del">
          <ac:chgData name="Joey Zhou" userId="48cee533-15d2-4ee9-b101-c533aa6fc125" providerId="ADAL" clId="{379CB72A-DB40-4B21-B628-60186A1908FC}" dt="2020-01-27T10:09:54.620" v="364" actId="478"/>
          <ac:picMkLst>
            <pc:docMk/>
            <pc:sldMk cId="492714341" sldId="265"/>
            <ac:picMk id="4" creationId="{DF242357-7A7F-40C4-A305-04518940DD8B}"/>
          </ac:picMkLst>
        </pc:picChg>
        <pc:picChg chg="del">
          <ac:chgData name="Joey Zhou" userId="48cee533-15d2-4ee9-b101-c533aa6fc125" providerId="ADAL" clId="{379CB72A-DB40-4B21-B628-60186A1908FC}" dt="2020-01-27T10:09:54.949" v="365" actId="478"/>
          <ac:picMkLst>
            <pc:docMk/>
            <pc:sldMk cId="492714341" sldId="265"/>
            <ac:picMk id="6" creationId="{12BC030F-93ED-4953-A041-835D64DFAD88}"/>
          </ac:picMkLst>
        </pc:picChg>
        <pc:picChg chg="add del mod">
          <ac:chgData name="Joey Zhou" userId="48cee533-15d2-4ee9-b101-c533aa6fc125" providerId="ADAL" clId="{379CB72A-DB40-4B21-B628-60186A1908FC}" dt="2020-01-27T10:28:11.051" v="535" actId="478"/>
          <ac:picMkLst>
            <pc:docMk/>
            <pc:sldMk cId="492714341" sldId="265"/>
            <ac:picMk id="7" creationId="{631621EB-6A7E-4157-AB44-D11D1B9D9C30}"/>
          </ac:picMkLst>
        </pc:picChg>
        <pc:picChg chg="mod">
          <ac:chgData name="Joey Zhou" userId="48cee533-15d2-4ee9-b101-c533aa6fc125" providerId="ADAL" clId="{379CB72A-DB40-4B21-B628-60186A1908FC}" dt="2020-01-27T10:15:14.451" v="396" actId="1076"/>
          <ac:picMkLst>
            <pc:docMk/>
            <pc:sldMk cId="492714341" sldId="265"/>
            <ac:picMk id="8" creationId="{16319100-AB2E-4B83-9926-86B69C7D1A46}"/>
          </ac:picMkLst>
        </pc:picChg>
        <pc:picChg chg="del">
          <ac:chgData name="Joey Zhou" userId="48cee533-15d2-4ee9-b101-c533aa6fc125" providerId="ADAL" clId="{379CB72A-DB40-4B21-B628-60186A1908FC}" dt="2020-01-27T10:09:53.258" v="363" actId="478"/>
          <ac:picMkLst>
            <pc:docMk/>
            <pc:sldMk cId="492714341" sldId="265"/>
            <ac:picMk id="10" creationId="{E1CF2448-2B90-40EA-9C57-2188DC99EEE0}"/>
          </ac:picMkLst>
        </pc:picChg>
        <pc:picChg chg="add mod">
          <ac:chgData name="Joey Zhou" userId="48cee533-15d2-4ee9-b101-c533aa6fc125" providerId="ADAL" clId="{379CB72A-DB40-4B21-B628-60186A1908FC}" dt="2020-01-27T10:28:16.317" v="536" actId="1076"/>
          <ac:picMkLst>
            <pc:docMk/>
            <pc:sldMk cId="492714341" sldId="265"/>
            <ac:picMk id="16" creationId="{2BDC954E-2341-4213-89FD-09E877B10158}"/>
          </ac:picMkLst>
        </pc:picChg>
      </pc:sldChg>
      <pc:sldChg chg="del">
        <pc:chgData name="Joey Zhou" userId="48cee533-15d2-4ee9-b101-c533aa6fc125" providerId="ADAL" clId="{379CB72A-DB40-4B21-B628-60186A1908FC}" dt="2020-01-27T09:50:38.760" v="134" actId="47"/>
        <pc:sldMkLst>
          <pc:docMk/>
          <pc:sldMk cId="776820927" sldId="265"/>
        </pc:sldMkLst>
      </pc:sldChg>
      <pc:sldChg chg="del">
        <pc:chgData name="Joey Zhou" userId="48cee533-15d2-4ee9-b101-c533aa6fc125" providerId="ADAL" clId="{379CB72A-DB40-4B21-B628-60186A1908FC}" dt="2020-01-27T09:50:38.967" v="135" actId="47"/>
        <pc:sldMkLst>
          <pc:docMk/>
          <pc:sldMk cId="2147243208" sldId="266"/>
        </pc:sldMkLst>
      </pc:sldChg>
      <pc:sldChg chg="addSp delSp modSp add">
        <pc:chgData name="Joey Zhou" userId="48cee533-15d2-4ee9-b101-c533aa6fc125" providerId="ADAL" clId="{379CB72A-DB40-4B21-B628-60186A1908FC}" dt="2020-01-27T10:59:24.173" v="897" actId="692"/>
        <pc:sldMkLst>
          <pc:docMk/>
          <pc:sldMk cId="2446048475" sldId="266"/>
        </pc:sldMkLst>
        <pc:spChg chg="del">
          <ac:chgData name="Joey Zhou" userId="48cee533-15d2-4ee9-b101-c533aa6fc125" providerId="ADAL" clId="{379CB72A-DB40-4B21-B628-60186A1908FC}" dt="2020-01-27T10:43:34.428" v="683" actId="478"/>
          <ac:spMkLst>
            <pc:docMk/>
            <pc:sldMk cId="2446048475" sldId="266"/>
            <ac:spMk id="11" creationId="{5B634CFD-AE2A-4210-B152-4FA3D2D3FAB5}"/>
          </ac:spMkLst>
        </pc:spChg>
        <pc:spChg chg="del">
          <ac:chgData name="Joey Zhou" userId="48cee533-15d2-4ee9-b101-c533aa6fc125" providerId="ADAL" clId="{379CB72A-DB40-4B21-B628-60186A1908FC}" dt="2020-01-27T10:43:33.142" v="682" actId="478"/>
          <ac:spMkLst>
            <pc:docMk/>
            <pc:sldMk cId="2446048475" sldId="266"/>
            <ac:spMk id="12" creationId="{7BE48F20-CAF5-4BA5-8493-90781B76C02F}"/>
          </ac:spMkLst>
        </pc:spChg>
        <pc:spChg chg="mod">
          <ac:chgData name="Joey Zhou" userId="48cee533-15d2-4ee9-b101-c533aa6fc125" providerId="ADAL" clId="{379CB72A-DB40-4B21-B628-60186A1908FC}" dt="2020-01-27T10:44:11.082" v="694" actId="1076"/>
          <ac:spMkLst>
            <pc:docMk/>
            <pc:sldMk cId="2446048475" sldId="266"/>
            <ac:spMk id="13" creationId="{405C052A-D1B7-4301-B792-2DF7B7076725}"/>
          </ac:spMkLst>
        </pc:spChg>
        <pc:spChg chg="del">
          <ac:chgData name="Joey Zhou" userId="48cee533-15d2-4ee9-b101-c533aa6fc125" providerId="ADAL" clId="{379CB72A-DB40-4B21-B628-60186A1908FC}" dt="2020-01-27T10:44:03.306" v="691" actId="478"/>
          <ac:spMkLst>
            <pc:docMk/>
            <pc:sldMk cId="2446048475" sldId="266"/>
            <ac:spMk id="14" creationId="{121F7E7B-33B5-4032-B7BB-A5DDA64E1BD2}"/>
          </ac:spMkLst>
        </pc:spChg>
        <pc:spChg chg="del mod ord">
          <ac:chgData name="Joey Zhou" userId="48cee533-15d2-4ee9-b101-c533aa6fc125" providerId="ADAL" clId="{379CB72A-DB40-4B21-B628-60186A1908FC}" dt="2020-01-27T10:50:18.521" v="750" actId="478"/>
          <ac:spMkLst>
            <pc:docMk/>
            <pc:sldMk cId="2446048475" sldId="266"/>
            <ac:spMk id="15" creationId="{A48D039F-D83E-47FE-9A95-A6FF84F0CB0C}"/>
          </ac:spMkLst>
        </pc:spChg>
        <pc:spChg chg="add del mod">
          <ac:chgData name="Joey Zhou" userId="48cee533-15d2-4ee9-b101-c533aa6fc125" providerId="ADAL" clId="{379CB72A-DB40-4B21-B628-60186A1908FC}" dt="2020-01-27T10:46:28.970" v="721" actId="21"/>
          <ac:spMkLst>
            <pc:docMk/>
            <pc:sldMk cId="2446048475" sldId="266"/>
            <ac:spMk id="16" creationId="{A5806040-4477-4AA5-A718-9CE6F5E733EB}"/>
          </ac:spMkLst>
        </pc:spChg>
        <pc:spChg chg="mod">
          <ac:chgData name="Joey Zhou" userId="48cee533-15d2-4ee9-b101-c533aa6fc125" providerId="ADAL" clId="{379CB72A-DB40-4B21-B628-60186A1908FC}" dt="2020-01-27T10:53:33.980" v="832" actId="20577"/>
          <ac:spMkLst>
            <pc:docMk/>
            <pc:sldMk cId="2446048475" sldId="266"/>
            <ac:spMk id="17" creationId="{EFA817C7-5A8E-4039-B50B-7A0EB76545E0}"/>
          </ac:spMkLst>
        </pc:spChg>
        <pc:spChg chg="add del mod">
          <ac:chgData name="Joey Zhou" userId="48cee533-15d2-4ee9-b101-c533aa6fc125" providerId="ADAL" clId="{379CB72A-DB40-4B21-B628-60186A1908FC}" dt="2020-01-27T10:48:03.485" v="728" actId="478"/>
          <ac:spMkLst>
            <pc:docMk/>
            <pc:sldMk cId="2446048475" sldId="266"/>
            <ac:spMk id="18" creationId="{97C5D0A6-2F3B-4C12-B444-AF5D7F68F7A8}"/>
          </ac:spMkLst>
        </pc:spChg>
        <pc:spChg chg="add del mod">
          <ac:chgData name="Joey Zhou" userId="48cee533-15d2-4ee9-b101-c533aa6fc125" providerId="ADAL" clId="{379CB72A-DB40-4B21-B628-60186A1908FC}" dt="2020-01-27T10:43:39.307" v="685" actId="478"/>
          <ac:spMkLst>
            <pc:docMk/>
            <pc:sldMk cId="2446048475" sldId="266"/>
            <ac:spMk id="19" creationId="{8308F532-1FDB-4D0A-AB2B-17EF3A0790E9}"/>
          </ac:spMkLst>
        </pc:spChg>
        <pc:spChg chg="add mod">
          <ac:chgData name="Joey Zhou" userId="48cee533-15d2-4ee9-b101-c533aa6fc125" providerId="ADAL" clId="{379CB72A-DB40-4B21-B628-60186A1908FC}" dt="2020-01-27T10:47:50.636" v="725" actId="1076"/>
          <ac:spMkLst>
            <pc:docMk/>
            <pc:sldMk cId="2446048475" sldId="266"/>
            <ac:spMk id="23" creationId="{47A5B508-786A-4ADB-A5DF-AB149B40E5A3}"/>
          </ac:spMkLst>
        </pc:spChg>
        <pc:spChg chg="add mod">
          <ac:chgData name="Joey Zhou" userId="48cee533-15d2-4ee9-b101-c533aa6fc125" providerId="ADAL" clId="{379CB72A-DB40-4B21-B628-60186A1908FC}" dt="2020-01-27T10:49:41.843" v="739" actId="1076"/>
          <ac:spMkLst>
            <pc:docMk/>
            <pc:sldMk cId="2446048475" sldId="266"/>
            <ac:spMk id="24" creationId="{29A117B6-598E-4B17-9212-77F6F225C704}"/>
          </ac:spMkLst>
        </pc:spChg>
        <pc:spChg chg="add mod">
          <ac:chgData name="Joey Zhou" userId="48cee533-15d2-4ee9-b101-c533aa6fc125" providerId="ADAL" clId="{379CB72A-DB40-4B21-B628-60186A1908FC}" dt="2020-01-27T10:49:33.236" v="737" actId="1076"/>
          <ac:spMkLst>
            <pc:docMk/>
            <pc:sldMk cId="2446048475" sldId="266"/>
            <ac:spMk id="25" creationId="{3E3D67E3-BD0D-4259-923C-551CF4379E08}"/>
          </ac:spMkLst>
        </pc:spChg>
        <pc:spChg chg="add mod">
          <ac:chgData name="Joey Zhou" userId="48cee533-15d2-4ee9-b101-c533aa6fc125" providerId="ADAL" clId="{379CB72A-DB40-4B21-B628-60186A1908FC}" dt="2020-01-27T10:49:36.774" v="738" actId="1076"/>
          <ac:spMkLst>
            <pc:docMk/>
            <pc:sldMk cId="2446048475" sldId="266"/>
            <ac:spMk id="26" creationId="{B5787F05-6F48-4AC1-8446-7804F6C26CDA}"/>
          </ac:spMkLst>
        </pc:spChg>
        <pc:spChg chg="add mod">
          <ac:chgData name="Joey Zhou" userId="48cee533-15d2-4ee9-b101-c533aa6fc125" providerId="ADAL" clId="{379CB72A-DB40-4B21-B628-60186A1908FC}" dt="2020-01-27T10:49:54.748" v="743" actId="1076"/>
          <ac:spMkLst>
            <pc:docMk/>
            <pc:sldMk cId="2446048475" sldId="266"/>
            <ac:spMk id="27" creationId="{0ED9DECB-F6AB-4C70-8769-6E4A6A0B9F6B}"/>
          </ac:spMkLst>
        </pc:spChg>
        <pc:spChg chg="add mod">
          <ac:chgData name="Joey Zhou" userId="48cee533-15d2-4ee9-b101-c533aa6fc125" providerId="ADAL" clId="{379CB72A-DB40-4B21-B628-60186A1908FC}" dt="2020-01-27T10:50:06.261" v="748" actId="692"/>
          <ac:spMkLst>
            <pc:docMk/>
            <pc:sldMk cId="2446048475" sldId="266"/>
            <ac:spMk id="28" creationId="{3D41ECCD-C9CA-4021-A24A-A04B84E69315}"/>
          </ac:spMkLst>
        </pc:spChg>
        <pc:spChg chg="add mod">
          <ac:chgData name="Joey Zhou" userId="48cee533-15d2-4ee9-b101-c533aa6fc125" providerId="ADAL" clId="{379CB72A-DB40-4B21-B628-60186A1908FC}" dt="2020-01-27T10:50:47.402" v="754" actId="1076"/>
          <ac:spMkLst>
            <pc:docMk/>
            <pc:sldMk cId="2446048475" sldId="266"/>
            <ac:spMk id="29" creationId="{7894E835-0DD5-417C-A87F-BE11502D43FD}"/>
          </ac:spMkLst>
        </pc:spChg>
        <pc:spChg chg="add mod">
          <ac:chgData name="Joey Zhou" userId="48cee533-15d2-4ee9-b101-c533aa6fc125" providerId="ADAL" clId="{379CB72A-DB40-4B21-B628-60186A1908FC}" dt="2020-01-27T10:50:53.602" v="756" actId="1076"/>
          <ac:spMkLst>
            <pc:docMk/>
            <pc:sldMk cId="2446048475" sldId="266"/>
            <ac:spMk id="30" creationId="{EEDCDC73-6A84-4BB2-AF7A-C083832CB11D}"/>
          </ac:spMkLst>
        </pc:spChg>
        <pc:spChg chg="add mod">
          <ac:chgData name="Joey Zhou" userId="48cee533-15d2-4ee9-b101-c533aa6fc125" providerId="ADAL" clId="{379CB72A-DB40-4B21-B628-60186A1908FC}" dt="2020-01-27T10:50:58.838" v="758" actId="1076"/>
          <ac:spMkLst>
            <pc:docMk/>
            <pc:sldMk cId="2446048475" sldId="266"/>
            <ac:spMk id="31" creationId="{8ED1DC0D-1A30-4BB8-8958-13ABC3568703}"/>
          </ac:spMkLst>
        </pc:spChg>
        <pc:spChg chg="add del mod">
          <ac:chgData name="Joey Zhou" userId="48cee533-15d2-4ee9-b101-c533aa6fc125" providerId="ADAL" clId="{379CB72A-DB40-4B21-B628-60186A1908FC}" dt="2020-01-27T10:52:57.246" v="816" actId="478"/>
          <ac:spMkLst>
            <pc:docMk/>
            <pc:sldMk cId="2446048475" sldId="266"/>
            <ac:spMk id="32" creationId="{23852C7F-9CF9-4C5E-92DE-763BAC37260D}"/>
          </ac:spMkLst>
        </pc:spChg>
        <pc:spChg chg="add del mod">
          <ac:chgData name="Joey Zhou" userId="48cee533-15d2-4ee9-b101-c533aa6fc125" providerId="ADAL" clId="{379CB72A-DB40-4B21-B628-60186A1908FC}" dt="2020-01-27T10:56:59.514" v="878" actId="478"/>
          <ac:spMkLst>
            <pc:docMk/>
            <pc:sldMk cId="2446048475" sldId="266"/>
            <ac:spMk id="33" creationId="{D4C180DC-CF97-4B00-A285-E95EB756FB48}"/>
          </ac:spMkLst>
        </pc:spChg>
        <pc:spChg chg="add mod">
          <ac:chgData name="Joey Zhou" userId="48cee533-15d2-4ee9-b101-c533aa6fc125" providerId="ADAL" clId="{379CB72A-DB40-4B21-B628-60186A1908FC}" dt="2020-01-27T10:58:04.513" v="894" actId="14100"/>
          <ac:spMkLst>
            <pc:docMk/>
            <pc:sldMk cId="2446048475" sldId="266"/>
            <ac:spMk id="34" creationId="{73650B84-10B1-4AE2-B385-C2EE7977F242}"/>
          </ac:spMkLst>
        </pc:spChg>
        <pc:picChg chg="del">
          <ac:chgData name="Joey Zhou" userId="48cee533-15d2-4ee9-b101-c533aa6fc125" providerId="ADAL" clId="{379CB72A-DB40-4B21-B628-60186A1908FC}" dt="2020-01-27T10:25:26.120" v="528" actId="478"/>
          <ac:picMkLst>
            <pc:docMk/>
            <pc:sldMk cId="2446048475" sldId="266"/>
            <ac:picMk id="3" creationId="{08D6C76E-E353-4861-868E-C21FE982FFE9}"/>
          </ac:picMkLst>
        </pc:picChg>
        <pc:picChg chg="add mod">
          <ac:chgData name="Joey Zhou" userId="48cee533-15d2-4ee9-b101-c533aa6fc125" providerId="ADAL" clId="{379CB72A-DB40-4B21-B628-60186A1908FC}" dt="2020-01-27T10:59:24.173" v="897" actId="692"/>
          <ac:picMkLst>
            <pc:docMk/>
            <pc:sldMk cId="2446048475" sldId="266"/>
            <ac:picMk id="4" creationId="{26FA16F7-1F18-43FF-8ED0-AEBA39E75A7E}"/>
          </ac:picMkLst>
        </pc:picChg>
        <pc:picChg chg="add mod">
          <ac:chgData name="Joey Zhou" userId="48cee533-15d2-4ee9-b101-c533aa6fc125" providerId="ADAL" clId="{379CB72A-DB40-4B21-B628-60186A1908FC}" dt="2020-01-27T10:49:25.877" v="735" actId="1076"/>
          <ac:picMkLst>
            <pc:docMk/>
            <pc:sldMk cId="2446048475" sldId="266"/>
            <ac:picMk id="6" creationId="{11A7939C-B6BE-455C-8EFC-10B5B528B590}"/>
          </ac:picMkLst>
        </pc:picChg>
        <pc:picChg chg="add del mod">
          <ac:chgData name="Joey Zhou" userId="48cee533-15d2-4ee9-b101-c533aa6fc125" providerId="ADAL" clId="{379CB72A-DB40-4B21-B628-60186A1908FC}" dt="2020-01-27T10:46:25.962" v="720" actId="478"/>
          <ac:picMkLst>
            <pc:docMk/>
            <pc:sldMk cId="2446048475" sldId="266"/>
            <ac:picMk id="7" creationId="{631621EB-6A7E-4157-AB44-D11D1B9D9C30}"/>
          </ac:picMkLst>
        </pc:picChg>
        <pc:picChg chg="del">
          <ac:chgData name="Joey Zhou" userId="48cee533-15d2-4ee9-b101-c533aa6fc125" providerId="ADAL" clId="{379CB72A-DB40-4B21-B628-60186A1908FC}" dt="2020-01-27T10:25:25.489" v="527" actId="478"/>
          <ac:picMkLst>
            <pc:docMk/>
            <pc:sldMk cId="2446048475" sldId="266"/>
            <ac:picMk id="8" creationId="{16319100-AB2E-4B83-9926-86B69C7D1A46}"/>
          </ac:picMkLst>
        </pc:picChg>
        <pc:picChg chg="add del mod">
          <ac:chgData name="Joey Zhou" userId="48cee533-15d2-4ee9-b101-c533aa6fc125" providerId="ADAL" clId="{379CB72A-DB40-4B21-B628-60186A1908FC}" dt="2020-01-27T10:41:45.627" v="628" actId="478"/>
          <ac:picMkLst>
            <pc:docMk/>
            <pc:sldMk cId="2446048475" sldId="266"/>
            <ac:picMk id="10" creationId="{7DD7AA15-B804-4EBB-9394-EE0775E86438}"/>
          </ac:picMkLst>
        </pc:picChg>
        <pc:picChg chg="add mod">
          <ac:chgData name="Joey Zhou" userId="48cee533-15d2-4ee9-b101-c533aa6fc125" providerId="ADAL" clId="{379CB72A-DB40-4B21-B628-60186A1908FC}" dt="2020-01-27T10:49:21.172" v="734" actId="1076"/>
          <ac:picMkLst>
            <pc:docMk/>
            <pc:sldMk cId="2446048475" sldId="266"/>
            <ac:picMk id="21" creationId="{C0E8B7DC-D868-43D1-9AE3-1956D25DC7EE}"/>
          </ac:picMkLst>
        </pc:picChg>
        <pc:picChg chg="add mod">
          <ac:chgData name="Joey Zhou" userId="48cee533-15d2-4ee9-b101-c533aa6fc125" providerId="ADAL" clId="{379CB72A-DB40-4B21-B628-60186A1908FC}" dt="2020-01-27T10:50:33.454" v="751" actId="692"/>
          <ac:picMkLst>
            <pc:docMk/>
            <pc:sldMk cId="2446048475" sldId="266"/>
            <ac:picMk id="22" creationId="{DB1DB38E-EB3F-4D77-BD83-DA76C25F9CFB}"/>
          </ac:picMkLst>
        </pc:picChg>
        <pc:picChg chg="add del">
          <ac:chgData name="Joey Zhou" userId="48cee533-15d2-4ee9-b101-c533aa6fc125" providerId="ADAL" clId="{379CB72A-DB40-4B21-B628-60186A1908FC}" dt="2020-01-27T10:59:18.389" v="896" actId="478"/>
          <ac:picMkLst>
            <pc:docMk/>
            <pc:sldMk cId="2446048475" sldId="266"/>
            <ac:picMk id="35" creationId="{5345ECBD-CD7A-4081-A121-F30367D66337}"/>
          </ac:picMkLst>
        </pc:picChg>
      </pc:sldChg>
      <pc:sldChg chg="del">
        <pc:chgData name="Joey Zhou" userId="48cee533-15d2-4ee9-b101-c533aa6fc125" providerId="ADAL" clId="{379CB72A-DB40-4B21-B628-60186A1908FC}" dt="2020-01-27T09:50:39.140" v="136" actId="47"/>
        <pc:sldMkLst>
          <pc:docMk/>
          <pc:sldMk cId="3661135046" sldId="267"/>
        </pc:sldMkLst>
      </pc:sldChg>
      <pc:sldChg chg="addSp delSp modSp add">
        <pc:chgData name="Joey Zhou" userId="48cee533-15d2-4ee9-b101-c533aa6fc125" providerId="ADAL" clId="{379CB72A-DB40-4B21-B628-60186A1908FC}" dt="2020-01-27T12:31:10.668" v="1082" actId="20577"/>
        <pc:sldMkLst>
          <pc:docMk/>
          <pc:sldMk cId="3969745358" sldId="267"/>
        </pc:sldMkLst>
        <pc:spChg chg="del">
          <ac:chgData name="Joey Zhou" userId="48cee533-15d2-4ee9-b101-c533aa6fc125" providerId="ADAL" clId="{379CB72A-DB40-4B21-B628-60186A1908FC}" dt="2020-01-27T11:09:25.925" v="1011" actId="478"/>
          <ac:spMkLst>
            <pc:docMk/>
            <pc:sldMk cId="3969745358" sldId="267"/>
            <ac:spMk id="13" creationId="{405C052A-D1B7-4301-B792-2DF7B7076725}"/>
          </ac:spMkLst>
        </pc:spChg>
        <pc:spChg chg="mod">
          <ac:chgData name="Joey Zhou" userId="48cee533-15d2-4ee9-b101-c533aa6fc125" providerId="ADAL" clId="{379CB72A-DB40-4B21-B628-60186A1908FC}" dt="2020-01-27T12:31:10.668" v="1082" actId="20577"/>
          <ac:spMkLst>
            <pc:docMk/>
            <pc:sldMk cId="3969745358" sldId="267"/>
            <ac:spMk id="17" creationId="{EFA817C7-5A8E-4039-B50B-7A0EB76545E0}"/>
          </ac:spMkLst>
        </pc:spChg>
        <pc:spChg chg="mod">
          <ac:chgData name="Joey Zhou" userId="48cee533-15d2-4ee9-b101-c533aa6fc125" providerId="ADAL" clId="{379CB72A-DB40-4B21-B628-60186A1908FC}" dt="2020-01-27T11:09:56.118" v="1022" actId="14100"/>
          <ac:spMkLst>
            <pc:docMk/>
            <pc:sldMk cId="3969745358" sldId="267"/>
            <ac:spMk id="23" creationId="{47A5B508-786A-4ADB-A5DF-AB149B40E5A3}"/>
          </ac:spMkLst>
        </pc:spChg>
        <pc:spChg chg="mod">
          <ac:chgData name="Joey Zhou" userId="48cee533-15d2-4ee9-b101-c533aa6fc125" providerId="ADAL" clId="{379CB72A-DB40-4B21-B628-60186A1908FC}" dt="2020-01-27T11:11:35.475" v="1075" actId="1076"/>
          <ac:spMkLst>
            <pc:docMk/>
            <pc:sldMk cId="3969745358" sldId="267"/>
            <ac:spMk id="24" creationId="{29A117B6-598E-4B17-9212-77F6F225C704}"/>
          </ac:spMkLst>
        </pc:spChg>
        <pc:spChg chg="del">
          <ac:chgData name="Joey Zhou" userId="48cee533-15d2-4ee9-b101-c533aa6fc125" providerId="ADAL" clId="{379CB72A-DB40-4B21-B628-60186A1908FC}" dt="2020-01-27T11:03:30.670" v="982" actId="478"/>
          <ac:spMkLst>
            <pc:docMk/>
            <pc:sldMk cId="3969745358" sldId="267"/>
            <ac:spMk id="25" creationId="{3E3D67E3-BD0D-4259-923C-551CF4379E08}"/>
          </ac:spMkLst>
        </pc:spChg>
        <pc:spChg chg="mod">
          <ac:chgData name="Joey Zhou" userId="48cee533-15d2-4ee9-b101-c533aa6fc125" providerId="ADAL" clId="{379CB72A-DB40-4B21-B628-60186A1908FC}" dt="2020-01-27T11:11:35.475" v="1075" actId="1076"/>
          <ac:spMkLst>
            <pc:docMk/>
            <pc:sldMk cId="3969745358" sldId="267"/>
            <ac:spMk id="26" creationId="{B5787F05-6F48-4AC1-8446-7804F6C26CDA}"/>
          </ac:spMkLst>
        </pc:spChg>
        <pc:spChg chg="del">
          <ac:chgData name="Joey Zhou" userId="48cee533-15d2-4ee9-b101-c533aa6fc125" providerId="ADAL" clId="{379CB72A-DB40-4B21-B628-60186A1908FC}" dt="2020-01-27T11:09:24.362" v="1010" actId="478"/>
          <ac:spMkLst>
            <pc:docMk/>
            <pc:sldMk cId="3969745358" sldId="267"/>
            <ac:spMk id="27" creationId="{0ED9DECB-F6AB-4C70-8769-6E4A6A0B9F6B}"/>
          </ac:spMkLst>
        </pc:spChg>
        <pc:spChg chg="del">
          <ac:chgData name="Joey Zhou" userId="48cee533-15d2-4ee9-b101-c533aa6fc125" providerId="ADAL" clId="{379CB72A-DB40-4B21-B628-60186A1908FC}" dt="2020-01-27T11:09:27.442" v="1012" actId="478"/>
          <ac:spMkLst>
            <pc:docMk/>
            <pc:sldMk cId="3969745358" sldId="267"/>
            <ac:spMk id="28" creationId="{3D41ECCD-C9CA-4021-A24A-A04B84E69315}"/>
          </ac:spMkLst>
        </pc:spChg>
        <pc:spChg chg="del">
          <ac:chgData name="Joey Zhou" userId="48cee533-15d2-4ee9-b101-c533aa6fc125" providerId="ADAL" clId="{379CB72A-DB40-4B21-B628-60186A1908FC}" dt="2020-01-27T11:09:22.827" v="1009" actId="478"/>
          <ac:spMkLst>
            <pc:docMk/>
            <pc:sldMk cId="3969745358" sldId="267"/>
            <ac:spMk id="29" creationId="{7894E835-0DD5-417C-A87F-BE11502D43FD}"/>
          </ac:spMkLst>
        </pc:spChg>
        <pc:spChg chg="mod">
          <ac:chgData name="Joey Zhou" userId="48cee533-15d2-4ee9-b101-c533aa6fc125" providerId="ADAL" clId="{379CB72A-DB40-4B21-B628-60186A1908FC}" dt="2020-01-27T11:11:41.297" v="1076" actId="14100"/>
          <ac:spMkLst>
            <pc:docMk/>
            <pc:sldMk cId="3969745358" sldId="267"/>
            <ac:spMk id="30" creationId="{EEDCDC73-6A84-4BB2-AF7A-C083832CB11D}"/>
          </ac:spMkLst>
        </pc:spChg>
        <pc:spChg chg="del mod">
          <ac:chgData name="Joey Zhou" userId="48cee533-15d2-4ee9-b101-c533aa6fc125" providerId="ADAL" clId="{379CB72A-DB40-4B21-B628-60186A1908FC}" dt="2020-01-27T11:09:06.442" v="1004" actId="478"/>
          <ac:spMkLst>
            <pc:docMk/>
            <pc:sldMk cId="3969745358" sldId="267"/>
            <ac:spMk id="31" creationId="{8ED1DC0D-1A30-4BB8-8958-13ABC3568703}"/>
          </ac:spMkLst>
        </pc:spChg>
        <pc:spChg chg="add mod">
          <ac:chgData name="Joey Zhou" userId="48cee533-15d2-4ee9-b101-c533aa6fc125" providerId="ADAL" clId="{379CB72A-DB40-4B21-B628-60186A1908FC}" dt="2020-01-27T11:11:35.475" v="1075" actId="1076"/>
          <ac:spMkLst>
            <pc:docMk/>
            <pc:sldMk cId="3969745358" sldId="267"/>
            <ac:spMk id="32" creationId="{3052FB7A-EFC4-4B77-B40B-2D0E9498C331}"/>
          </ac:spMkLst>
        </pc:spChg>
        <pc:spChg chg="add mod">
          <ac:chgData name="Joey Zhou" userId="48cee533-15d2-4ee9-b101-c533aa6fc125" providerId="ADAL" clId="{379CB72A-DB40-4B21-B628-60186A1908FC}" dt="2020-01-27T11:11:53.720" v="1078" actId="20577"/>
          <ac:spMkLst>
            <pc:docMk/>
            <pc:sldMk cId="3969745358" sldId="267"/>
            <ac:spMk id="33" creationId="{A874C4DA-31D6-4754-B6BD-74FDA48733D6}"/>
          </ac:spMkLst>
        </pc:spChg>
        <pc:spChg chg="del">
          <ac:chgData name="Joey Zhou" userId="48cee533-15d2-4ee9-b101-c533aa6fc125" providerId="ADAL" clId="{379CB72A-DB40-4B21-B628-60186A1908FC}" dt="2020-01-27T11:03:32.916" v="984" actId="478"/>
          <ac:spMkLst>
            <pc:docMk/>
            <pc:sldMk cId="3969745358" sldId="267"/>
            <ac:spMk id="34" creationId="{73650B84-10B1-4AE2-B385-C2EE7977F242}"/>
          </ac:spMkLst>
        </pc:spChg>
        <pc:picChg chg="add mod ord">
          <ac:chgData name="Joey Zhou" userId="48cee533-15d2-4ee9-b101-c533aa6fc125" providerId="ADAL" clId="{379CB72A-DB40-4B21-B628-60186A1908FC}" dt="2020-01-27T11:11:35.475" v="1075" actId="1076"/>
          <ac:picMkLst>
            <pc:docMk/>
            <pc:sldMk cId="3969745358" sldId="267"/>
            <ac:picMk id="3" creationId="{6A4F9E5B-8C44-4815-A528-78980E9C8295}"/>
          </ac:picMkLst>
        </pc:picChg>
        <pc:picChg chg="del">
          <ac:chgData name="Joey Zhou" userId="48cee533-15d2-4ee9-b101-c533aa6fc125" providerId="ADAL" clId="{379CB72A-DB40-4B21-B628-60186A1908FC}" dt="2020-01-27T11:03:29.101" v="980" actId="478"/>
          <ac:picMkLst>
            <pc:docMk/>
            <pc:sldMk cId="3969745358" sldId="267"/>
            <ac:picMk id="4" creationId="{26FA16F7-1F18-43FF-8ED0-AEBA39E75A7E}"/>
          </ac:picMkLst>
        </pc:picChg>
        <pc:picChg chg="del">
          <ac:chgData name="Joey Zhou" userId="48cee533-15d2-4ee9-b101-c533aa6fc125" providerId="ADAL" clId="{379CB72A-DB40-4B21-B628-60186A1908FC}" dt="2020-01-27T11:03:31.440" v="983" actId="478"/>
          <ac:picMkLst>
            <pc:docMk/>
            <pc:sldMk cId="3969745358" sldId="267"/>
            <ac:picMk id="6" creationId="{11A7939C-B6BE-455C-8EFC-10B5B528B590}"/>
          </ac:picMkLst>
        </pc:picChg>
        <pc:picChg chg="add mod ord">
          <ac:chgData name="Joey Zhou" userId="48cee533-15d2-4ee9-b101-c533aa6fc125" providerId="ADAL" clId="{379CB72A-DB40-4B21-B628-60186A1908FC}" dt="2020-01-27T11:09:03.621" v="1002" actId="1076"/>
          <ac:picMkLst>
            <pc:docMk/>
            <pc:sldMk cId="3969745358" sldId="267"/>
            <ac:picMk id="7" creationId="{F3502808-A5AB-4973-A99E-D11929A28ABB}"/>
          </ac:picMkLst>
        </pc:picChg>
        <pc:picChg chg="add del mod">
          <ac:chgData name="Joey Zhou" userId="48cee533-15d2-4ee9-b101-c533aa6fc125" providerId="ADAL" clId="{379CB72A-DB40-4B21-B628-60186A1908FC}" dt="2020-01-27T11:08:20.018" v="990" actId="478"/>
          <ac:picMkLst>
            <pc:docMk/>
            <pc:sldMk cId="3969745358" sldId="267"/>
            <ac:picMk id="9" creationId="{033BA252-179F-41BE-9843-E33F417D51E6}"/>
          </ac:picMkLst>
        </pc:picChg>
        <pc:picChg chg="del">
          <ac:chgData name="Joey Zhou" userId="48cee533-15d2-4ee9-b101-c533aa6fc125" providerId="ADAL" clId="{379CB72A-DB40-4B21-B628-60186A1908FC}" dt="2020-01-27T11:03:29.793" v="981" actId="478"/>
          <ac:picMkLst>
            <pc:docMk/>
            <pc:sldMk cId="3969745358" sldId="267"/>
            <ac:picMk id="21" creationId="{C0E8B7DC-D868-43D1-9AE3-1956D25DC7EE}"/>
          </ac:picMkLst>
        </pc:picChg>
        <pc:picChg chg="del">
          <ac:chgData name="Joey Zhou" userId="48cee533-15d2-4ee9-b101-c533aa6fc125" providerId="ADAL" clId="{379CB72A-DB40-4B21-B628-60186A1908FC}" dt="2020-01-27T11:03:33.690" v="985" actId="478"/>
          <ac:picMkLst>
            <pc:docMk/>
            <pc:sldMk cId="3969745358" sldId="267"/>
            <ac:picMk id="22" creationId="{DB1DB38E-EB3F-4D77-BD83-DA76C25F9CFB}"/>
          </ac:picMkLst>
        </pc:picChg>
      </pc:sldChg>
      <pc:sldChg chg="addSp delSp modSp add mod ord">
        <pc:chgData name="Joey Zhou" userId="48cee533-15d2-4ee9-b101-c533aa6fc125" providerId="ADAL" clId="{379CB72A-DB40-4B21-B628-60186A1908FC}" dt="2020-02-06T10:52:41.153" v="1537"/>
        <pc:sldMkLst>
          <pc:docMk/>
          <pc:sldMk cId="1741953475" sldId="268"/>
        </pc:sldMkLst>
        <pc:spChg chg="add del">
          <ac:chgData name="Joey Zhou" userId="48cee533-15d2-4ee9-b101-c533aa6fc125" providerId="ADAL" clId="{379CB72A-DB40-4B21-B628-60186A1908FC}" dt="2020-02-06T10:24:13.024" v="1386" actId="478"/>
          <ac:spMkLst>
            <pc:docMk/>
            <pc:sldMk cId="1741953475" sldId="268"/>
            <ac:spMk id="2" creationId="{1DABCF73-44D9-41DC-A98C-CF4471A2DB66}"/>
          </ac:spMkLst>
        </pc:spChg>
        <pc:spChg chg="add mod">
          <ac:chgData name="Joey Zhou" userId="48cee533-15d2-4ee9-b101-c533aa6fc125" providerId="ADAL" clId="{379CB72A-DB40-4B21-B628-60186A1908FC}" dt="2020-02-06T10:45:29.556" v="1518" actId="14100"/>
          <ac:spMkLst>
            <pc:docMk/>
            <pc:sldMk cId="1741953475" sldId="268"/>
            <ac:spMk id="3" creationId="{0A06A6BA-D76B-4E7C-A3C3-B08C762C3419}"/>
          </ac:spMkLst>
        </pc:spChg>
        <pc:spChg chg="add del mod">
          <ac:chgData name="Joey Zhou" userId="48cee533-15d2-4ee9-b101-c533aa6fc125" providerId="ADAL" clId="{379CB72A-DB40-4B21-B628-60186A1908FC}" dt="2020-02-06T10:29:23.032" v="1395" actId="478"/>
          <ac:spMkLst>
            <pc:docMk/>
            <pc:sldMk cId="1741953475" sldId="268"/>
            <ac:spMk id="8" creationId="{588F68C2-BE15-4F3E-A3DE-BA6997FAC5C1}"/>
          </ac:spMkLst>
        </pc:spChg>
        <pc:spChg chg="add del mod">
          <ac:chgData name="Joey Zhou" userId="48cee533-15d2-4ee9-b101-c533aa6fc125" providerId="ADAL" clId="{379CB72A-DB40-4B21-B628-60186A1908FC}" dt="2020-02-06T10:29:25.683" v="1396" actId="478"/>
          <ac:spMkLst>
            <pc:docMk/>
            <pc:sldMk cId="1741953475" sldId="268"/>
            <ac:spMk id="10" creationId="{711391F3-4F31-4D8D-B66D-CEEFDFC0684A}"/>
          </ac:spMkLst>
        </pc:spChg>
        <pc:spChg chg="del">
          <ac:chgData name="Joey Zhou" userId="48cee533-15d2-4ee9-b101-c533aa6fc125" providerId="ADAL" clId="{379CB72A-DB40-4B21-B628-60186A1908FC}" dt="2020-01-27T12:33:53.878" v="1107" actId="478"/>
          <ac:spMkLst>
            <pc:docMk/>
            <pc:sldMk cId="1741953475" sldId="268"/>
            <ac:spMk id="13" creationId="{405C052A-D1B7-4301-B792-2DF7B7076725}"/>
          </ac:spMkLst>
        </pc:spChg>
        <pc:spChg chg="add mod">
          <ac:chgData name="Joey Zhou" userId="48cee533-15d2-4ee9-b101-c533aa6fc125" providerId="ADAL" clId="{379CB72A-DB40-4B21-B628-60186A1908FC}" dt="2020-02-06T10:33:21.657" v="1431" actId="164"/>
          <ac:spMkLst>
            <pc:docMk/>
            <pc:sldMk cId="1741953475" sldId="268"/>
            <ac:spMk id="16" creationId="{F85AE94D-E090-4EF0-AE47-A75972D2B320}"/>
          </ac:spMkLst>
        </pc:spChg>
        <pc:spChg chg="mod">
          <ac:chgData name="Joey Zhou" userId="48cee533-15d2-4ee9-b101-c533aa6fc125" providerId="ADAL" clId="{379CB72A-DB40-4B21-B628-60186A1908FC}" dt="2020-02-06T10:20:20.563" v="1380" actId="113"/>
          <ac:spMkLst>
            <pc:docMk/>
            <pc:sldMk cId="1741953475" sldId="268"/>
            <ac:spMk id="17" creationId="{EFA817C7-5A8E-4039-B50B-7A0EB76545E0}"/>
          </ac:spMkLst>
        </pc:spChg>
        <pc:spChg chg="add del mod">
          <ac:chgData name="Joey Zhou" userId="48cee533-15d2-4ee9-b101-c533aa6fc125" providerId="ADAL" clId="{379CB72A-DB40-4B21-B628-60186A1908FC}" dt="2020-02-06T10:21:00.162" v="1384" actId="478"/>
          <ac:spMkLst>
            <pc:docMk/>
            <pc:sldMk cId="1741953475" sldId="268"/>
            <ac:spMk id="19" creationId="{83563226-26B1-454F-B1DE-1D0EF442ECFC}"/>
          </ac:spMkLst>
        </pc:spChg>
        <pc:spChg chg="add del mod">
          <ac:chgData name="Joey Zhou" userId="48cee533-15d2-4ee9-b101-c533aa6fc125" providerId="ADAL" clId="{379CB72A-DB40-4B21-B628-60186A1908FC}" dt="2020-02-06T10:21:00.162" v="1384" actId="478"/>
          <ac:spMkLst>
            <pc:docMk/>
            <pc:sldMk cId="1741953475" sldId="268"/>
            <ac:spMk id="20" creationId="{4D5F7D69-8216-4A13-8C72-E69D85C115C7}"/>
          </ac:spMkLst>
        </pc:spChg>
        <pc:spChg chg="del mod">
          <ac:chgData name="Joey Zhou" userId="48cee533-15d2-4ee9-b101-c533aa6fc125" providerId="ADAL" clId="{379CB72A-DB40-4B21-B628-60186A1908FC}" dt="2020-02-06T10:21:00.162" v="1384" actId="478"/>
          <ac:spMkLst>
            <pc:docMk/>
            <pc:sldMk cId="1741953475" sldId="268"/>
            <ac:spMk id="23" creationId="{47A5B508-786A-4ADB-A5DF-AB149B40E5A3}"/>
          </ac:spMkLst>
        </pc:spChg>
        <pc:spChg chg="del">
          <ac:chgData name="Joey Zhou" userId="48cee533-15d2-4ee9-b101-c533aa6fc125" providerId="ADAL" clId="{379CB72A-DB40-4B21-B628-60186A1908FC}" dt="2020-01-27T12:33:14.549" v="1094" actId="478"/>
          <ac:spMkLst>
            <pc:docMk/>
            <pc:sldMk cId="1741953475" sldId="268"/>
            <ac:spMk id="24" creationId="{29A117B6-598E-4B17-9212-77F6F225C704}"/>
          </ac:spMkLst>
        </pc:spChg>
        <pc:spChg chg="del mod">
          <ac:chgData name="Joey Zhou" userId="48cee533-15d2-4ee9-b101-c533aa6fc125" providerId="ADAL" clId="{379CB72A-DB40-4B21-B628-60186A1908FC}" dt="2020-02-06T10:21:00.162" v="1384" actId="478"/>
          <ac:spMkLst>
            <pc:docMk/>
            <pc:sldMk cId="1741953475" sldId="268"/>
            <ac:spMk id="26" creationId="{B5787F05-6F48-4AC1-8446-7804F6C26CDA}"/>
          </ac:spMkLst>
        </pc:spChg>
        <pc:spChg chg="del">
          <ac:chgData name="Joey Zhou" userId="48cee533-15d2-4ee9-b101-c533aa6fc125" providerId="ADAL" clId="{379CB72A-DB40-4B21-B628-60186A1908FC}" dt="2020-01-27T12:33:53.107" v="1106" actId="478"/>
          <ac:spMkLst>
            <pc:docMk/>
            <pc:sldMk cId="1741953475" sldId="268"/>
            <ac:spMk id="27" creationId="{0ED9DECB-F6AB-4C70-8769-6E4A6A0B9F6B}"/>
          </ac:spMkLst>
        </pc:spChg>
        <pc:spChg chg="del">
          <ac:chgData name="Joey Zhou" userId="48cee533-15d2-4ee9-b101-c533aa6fc125" providerId="ADAL" clId="{379CB72A-DB40-4B21-B628-60186A1908FC}" dt="2020-01-27T12:33:55.367" v="1108" actId="478"/>
          <ac:spMkLst>
            <pc:docMk/>
            <pc:sldMk cId="1741953475" sldId="268"/>
            <ac:spMk id="28" creationId="{3D41ECCD-C9CA-4021-A24A-A04B84E69315}"/>
          </ac:spMkLst>
        </pc:spChg>
        <pc:spChg chg="del">
          <ac:chgData name="Joey Zhou" userId="48cee533-15d2-4ee9-b101-c533aa6fc125" providerId="ADAL" clId="{379CB72A-DB40-4B21-B628-60186A1908FC}" dt="2020-01-27T12:33:51.851" v="1105" actId="478"/>
          <ac:spMkLst>
            <pc:docMk/>
            <pc:sldMk cId="1741953475" sldId="268"/>
            <ac:spMk id="29" creationId="{7894E835-0DD5-417C-A87F-BE11502D43FD}"/>
          </ac:spMkLst>
        </pc:spChg>
        <pc:spChg chg="del mod">
          <ac:chgData name="Joey Zhou" userId="48cee533-15d2-4ee9-b101-c533aa6fc125" providerId="ADAL" clId="{379CB72A-DB40-4B21-B628-60186A1908FC}" dt="2020-01-27T12:33:31.235" v="1098" actId="478"/>
          <ac:spMkLst>
            <pc:docMk/>
            <pc:sldMk cId="1741953475" sldId="268"/>
            <ac:spMk id="30" creationId="{EEDCDC73-6A84-4BB2-AF7A-C083832CB11D}"/>
          </ac:spMkLst>
        </pc:spChg>
        <pc:spChg chg="del">
          <ac:chgData name="Joey Zhou" userId="48cee533-15d2-4ee9-b101-c533aa6fc125" providerId="ADAL" clId="{379CB72A-DB40-4B21-B628-60186A1908FC}" dt="2020-02-06T10:21:00.162" v="1384" actId="478"/>
          <ac:spMkLst>
            <pc:docMk/>
            <pc:sldMk cId="1741953475" sldId="268"/>
            <ac:spMk id="31" creationId="{8ED1DC0D-1A30-4BB8-8958-13ABC3568703}"/>
          </ac:spMkLst>
        </pc:spChg>
        <pc:grpChg chg="add mod">
          <ac:chgData name="Joey Zhou" userId="48cee533-15d2-4ee9-b101-c533aa6fc125" providerId="ADAL" clId="{379CB72A-DB40-4B21-B628-60186A1908FC}" dt="2020-02-06T10:45:20.914" v="1515" actId="1076"/>
          <ac:grpSpMkLst>
            <pc:docMk/>
            <pc:sldMk cId="1741953475" sldId="268"/>
            <ac:grpSpMk id="28" creationId="{7E851F1D-3A53-4769-93DF-2C3FB39CE24D}"/>
          </ac:grpSpMkLst>
        </pc:grpChg>
        <pc:graphicFrameChg chg="add mod modGraphic">
          <ac:chgData name="Joey Zhou" userId="48cee533-15d2-4ee9-b101-c533aa6fc125" providerId="ADAL" clId="{379CB72A-DB40-4B21-B628-60186A1908FC}" dt="2020-02-06T10:52:41.153" v="1537"/>
          <ac:graphicFrameMkLst>
            <pc:docMk/>
            <pc:sldMk cId="1741953475" sldId="268"/>
            <ac:graphicFrameMk id="25" creationId="{4FFE599E-3111-419C-99D8-99929F56CE41}"/>
          </ac:graphicFrameMkLst>
        </pc:graphicFrameChg>
        <pc:picChg chg="del">
          <ac:chgData name="Joey Zhou" userId="48cee533-15d2-4ee9-b101-c533aa6fc125" providerId="ADAL" clId="{379CB72A-DB40-4B21-B628-60186A1908FC}" dt="2020-01-27T12:32:34.100" v="1087" actId="478"/>
          <ac:picMkLst>
            <pc:docMk/>
            <pc:sldMk cId="1741953475" sldId="268"/>
            <ac:picMk id="3" creationId="{6A4F9E5B-8C44-4815-A528-78980E9C8295}"/>
          </ac:picMkLst>
        </pc:picChg>
        <pc:picChg chg="add del mod">
          <ac:chgData name="Joey Zhou" userId="48cee533-15d2-4ee9-b101-c533aa6fc125" providerId="ADAL" clId="{379CB72A-DB40-4B21-B628-60186A1908FC}" dt="2020-02-06T10:24:22.157" v="1388" actId="478"/>
          <ac:picMkLst>
            <pc:docMk/>
            <pc:sldMk cId="1741953475" sldId="268"/>
            <ac:picMk id="4" creationId="{81FBB4E8-1B66-4E9B-B804-3F393E8CB77E}"/>
          </ac:picMkLst>
        </pc:picChg>
        <pc:picChg chg="add mod">
          <ac:chgData name="Joey Zhou" userId="48cee533-15d2-4ee9-b101-c533aa6fc125" providerId="ADAL" clId="{379CB72A-DB40-4B21-B628-60186A1908FC}" dt="2020-02-06T10:33:21.657" v="1431" actId="164"/>
          <ac:picMkLst>
            <pc:docMk/>
            <pc:sldMk cId="1741953475" sldId="268"/>
            <ac:picMk id="6" creationId="{C67B51FD-ECF4-479D-B723-F6F236E377EA}"/>
          </ac:picMkLst>
        </pc:picChg>
        <pc:picChg chg="del mod ord">
          <ac:chgData name="Joey Zhou" userId="48cee533-15d2-4ee9-b101-c533aa6fc125" providerId="ADAL" clId="{379CB72A-DB40-4B21-B628-60186A1908FC}" dt="2020-02-06T10:20:53.313" v="1382" actId="478"/>
          <ac:picMkLst>
            <pc:docMk/>
            <pc:sldMk cId="1741953475" sldId="268"/>
            <ac:picMk id="7" creationId="{F3502808-A5AB-4973-A99E-D11929A28ABB}"/>
          </ac:picMkLst>
        </pc:picChg>
        <pc:picChg chg="del mod ord">
          <ac:chgData name="Joey Zhou" userId="48cee533-15d2-4ee9-b101-c533aa6fc125" providerId="ADAL" clId="{379CB72A-DB40-4B21-B628-60186A1908FC}" dt="2020-02-06T10:20:56.163" v="1383" actId="478"/>
          <ac:picMkLst>
            <pc:docMk/>
            <pc:sldMk cId="1741953475" sldId="268"/>
            <ac:picMk id="9" creationId="{033BA252-179F-41BE-9843-E33F417D51E6}"/>
          </ac:picMkLst>
        </pc:picChg>
        <pc:cxnChg chg="add mod">
          <ac:chgData name="Joey Zhou" userId="48cee533-15d2-4ee9-b101-c533aa6fc125" providerId="ADAL" clId="{379CB72A-DB40-4B21-B628-60186A1908FC}" dt="2020-02-06T10:33:21.657" v="1431" actId="164"/>
          <ac:cxnSpMkLst>
            <pc:docMk/>
            <pc:sldMk cId="1741953475" sldId="268"/>
            <ac:cxnSpMk id="11" creationId="{6723DCFC-877F-4086-9F53-61190572781B}"/>
          </ac:cxnSpMkLst>
        </pc:cxnChg>
        <pc:cxnChg chg="add mod">
          <ac:chgData name="Joey Zhou" userId="48cee533-15d2-4ee9-b101-c533aa6fc125" providerId="ADAL" clId="{379CB72A-DB40-4B21-B628-60186A1908FC}" dt="2020-02-06T10:33:21.657" v="1431" actId="164"/>
          <ac:cxnSpMkLst>
            <pc:docMk/>
            <pc:sldMk cId="1741953475" sldId="268"/>
            <ac:cxnSpMk id="21" creationId="{FAF20531-3AE1-4CB1-8365-96B0499AB90F}"/>
          </ac:cxnSpMkLst>
        </pc:cxnChg>
        <pc:cxnChg chg="add mod">
          <ac:chgData name="Joey Zhou" userId="48cee533-15d2-4ee9-b101-c533aa6fc125" providerId="ADAL" clId="{379CB72A-DB40-4B21-B628-60186A1908FC}" dt="2020-02-06T10:33:21.657" v="1431" actId="164"/>
          <ac:cxnSpMkLst>
            <pc:docMk/>
            <pc:sldMk cId="1741953475" sldId="268"/>
            <ac:cxnSpMk id="22" creationId="{BF0A9B50-2EC2-4751-924F-189BF9246B83}"/>
          </ac:cxnSpMkLst>
        </pc:cxnChg>
      </pc:sldChg>
      <pc:sldChg chg="del">
        <pc:chgData name="Joey Zhou" userId="48cee533-15d2-4ee9-b101-c533aa6fc125" providerId="ADAL" clId="{379CB72A-DB40-4B21-B628-60186A1908FC}" dt="2020-01-27T09:50:39.319" v="137" actId="47"/>
        <pc:sldMkLst>
          <pc:docMk/>
          <pc:sldMk cId="2941291518" sldId="268"/>
        </pc:sldMkLst>
      </pc:sldChg>
      <pc:sldChg chg="del">
        <pc:chgData name="Joey Zhou" userId="48cee533-15d2-4ee9-b101-c533aa6fc125" providerId="ADAL" clId="{379CB72A-DB40-4B21-B628-60186A1908FC}" dt="2020-01-27T09:50:39.463" v="138" actId="47"/>
        <pc:sldMkLst>
          <pc:docMk/>
          <pc:sldMk cId="1905118230" sldId="269"/>
        </pc:sldMkLst>
      </pc:sldChg>
      <pc:sldChg chg="addSp delSp modSp add mod">
        <pc:chgData name="Joey Zhou" userId="48cee533-15d2-4ee9-b101-c533aa6fc125" providerId="ADAL" clId="{379CB72A-DB40-4B21-B628-60186A1908FC}" dt="2020-02-06T10:13:46.649" v="1354" actId="20577"/>
        <pc:sldMkLst>
          <pc:docMk/>
          <pc:sldMk cId="2665816307" sldId="269"/>
        </pc:sldMkLst>
        <pc:spChg chg="add mod">
          <ac:chgData name="Joey Zhou" userId="48cee533-15d2-4ee9-b101-c533aa6fc125" providerId="ADAL" clId="{379CB72A-DB40-4B21-B628-60186A1908FC}" dt="2020-02-06T10:11:00.457" v="1295" actId="14100"/>
          <ac:spMkLst>
            <pc:docMk/>
            <pc:sldMk cId="2665816307" sldId="269"/>
            <ac:spMk id="2" creationId="{8FD9AD66-0846-4271-AABD-459C66818383}"/>
          </ac:spMkLst>
        </pc:spChg>
        <pc:spChg chg="mod topLvl">
          <ac:chgData name="Joey Zhou" userId="48cee533-15d2-4ee9-b101-c533aa6fc125" providerId="ADAL" clId="{379CB72A-DB40-4B21-B628-60186A1908FC}" dt="2020-02-06T10:10:56.962" v="1294" actId="14100"/>
          <ac:spMkLst>
            <pc:docMk/>
            <pc:sldMk cId="2665816307" sldId="269"/>
            <ac:spMk id="11" creationId="{8E16EDE5-D190-4876-B5D6-633A37F7D9BB}"/>
          </ac:spMkLst>
        </pc:spChg>
        <pc:spChg chg="mod topLvl">
          <ac:chgData name="Joey Zhou" userId="48cee533-15d2-4ee9-b101-c533aa6fc125" providerId="ADAL" clId="{379CB72A-DB40-4B21-B628-60186A1908FC}" dt="2020-02-06T10:11:16.846" v="1297" actId="255"/>
          <ac:spMkLst>
            <pc:docMk/>
            <pc:sldMk cId="2665816307" sldId="269"/>
            <ac:spMk id="12" creationId="{E6AF6DB0-AC89-45DF-BFCE-C21714FFC510}"/>
          </ac:spMkLst>
        </pc:spChg>
        <pc:spChg chg="mod topLvl">
          <ac:chgData name="Joey Zhou" userId="48cee533-15d2-4ee9-b101-c533aa6fc125" providerId="ADAL" clId="{379CB72A-DB40-4B21-B628-60186A1908FC}" dt="2020-02-06T10:11:29.892" v="1300" actId="1076"/>
          <ac:spMkLst>
            <pc:docMk/>
            <pc:sldMk cId="2665816307" sldId="269"/>
            <ac:spMk id="16" creationId="{187BE196-D4B1-4EF4-B4D2-20AB5766F0D2}"/>
          </ac:spMkLst>
        </pc:spChg>
        <pc:spChg chg="del mod topLvl">
          <ac:chgData name="Joey Zhou" userId="48cee533-15d2-4ee9-b101-c533aa6fc125" providerId="ADAL" clId="{379CB72A-DB40-4B21-B628-60186A1908FC}" dt="2020-02-06T10:09:22.718" v="1277" actId="478"/>
          <ac:spMkLst>
            <pc:docMk/>
            <pc:sldMk cId="2665816307" sldId="269"/>
            <ac:spMk id="18" creationId="{0FCEE3BD-4410-461D-A7ED-BADA81F02A03}"/>
          </ac:spMkLst>
        </pc:spChg>
        <pc:spChg chg="del mod topLvl">
          <ac:chgData name="Joey Zhou" userId="48cee533-15d2-4ee9-b101-c533aa6fc125" providerId="ADAL" clId="{379CB72A-DB40-4B21-B628-60186A1908FC}" dt="2020-02-06T10:09:20.883" v="1276" actId="478"/>
          <ac:spMkLst>
            <pc:docMk/>
            <pc:sldMk cId="2665816307" sldId="269"/>
            <ac:spMk id="19" creationId="{28E047A4-CFB9-4803-97BF-6A1F396D193F}"/>
          </ac:spMkLst>
        </pc:spChg>
        <pc:spChg chg="mod topLvl">
          <ac:chgData name="Joey Zhou" userId="48cee533-15d2-4ee9-b101-c533aa6fc125" providerId="ADAL" clId="{379CB72A-DB40-4B21-B628-60186A1908FC}" dt="2020-02-06T10:10:30.230" v="1290" actId="164"/>
          <ac:spMkLst>
            <pc:docMk/>
            <pc:sldMk cId="2665816307" sldId="269"/>
            <ac:spMk id="20" creationId="{5A5BC7B7-A284-47B5-A490-3B0FCD573458}"/>
          </ac:spMkLst>
        </pc:spChg>
        <pc:spChg chg="mod topLvl">
          <ac:chgData name="Joey Zhou" userId="48cee533-15d2-4ee9-b101-c533aa6fc125" providerId="ADAL" clId="{379CB72A-DB40-4B21-B628-60186A1908FC}" dt="2020-02-06T10:12:17.510" v="1312" actId="1076"/>
          <ac:spMkLst>
            <pc:docMk/>
            <pc:sldMk cId="2665816307" sldId="269"/>
            <ac:spMk id="21" creationId="{4C22F2B3-4B28-41A0-94D5-34CE86D1EA5C}"/>
          </ac:spMkLst>
        </pc:spChg>
        <pc:spChg chg="mod topLvl">
          <ac:chgData name="Joey Zhou" userId="48cee533-15d2-4ee9-b101-c533aa6fc125" providerId="ADAL" clId="{379CB72A-DB40-4B21-B628-60186A1908FC}" dt="2020-02-06T10:13:00.991" v="1343" actId="1076"/>
          <ac:spMkLst>
            <pc:docMk/>
            <pc:sldMk cId="2665816307" sldId="269"/>
            <ac:spMk id="22" creationId="{93825048-78D6-44C0-AF70-BB45441831CA}"/>
          </ac:spMkLst>
        </pc:spChg>
        <pc:spChg chg="mod">
          <ac:chgData name="Joey Zhou" userId="48cee533-15d2-4ee9-b101-c533aa6fc125" providerId="ADAL" clId="{379CB72A-DB40-4B21-B628-60186A1908FC}" dt="2020-02-06T10:13:46.649" v="1354" actId="20577"/>
          <ac:spMkLst>
            <pc:docMk/>
            <pc:sldMk cId="2665816307" sldId="269"/>
            <ac:spMk id="23" creationId="{1C52294E-B64D-4C3A-AFB5-95A39A143B13}"/>
          </ac:spMkLst>
        </pc:spChg>
        <pc:spChg chg="add mod">
          <ac:chgData name="Joey Zhou" userId="48cee533-15d2-4ee9-b101-c533aa6fc125" providerId="ADAL" clId="{379CB72A-DB40-4B21-B628-60186A1908FC}" dt="2020-02-06T10:10:30.230" v="1290" actId="164"/>
          <ac:spMkLst>
            <pc:docMk/>
            <pc:sldMk cId="2665816307" sldId="269"/>
            <ac:spMk id="24" creationId="{FCDE76B0-6EC3-4F9B-B697-6CE7BBAB0800}"/>
          </ac:spMkLst>
        </pc:spChg>
        <pc:spChg chg="add mod">
          <ac:chgData name="Joey Zhou" userId="48cee533-15d2-4ee9-b101-c533aa6fc125" providerId="ADAL" clId="{379CB72A-DB40-4B21-B628-60186A1908FC}" dt="2020-02-06T10:10:30.230" v="1290" actId="164"/>
          <ac:spMkLst>
            <pc:docMk/>
            <pc:sldMk cId="2665816307" sldId="269"/>
            <ac:spMk id="25" creationId="{E0644563-1670-4465-9B4C-78002381E00A}"/>
          </ac:spMkLst>
        </pc:spChg>
        <pc:spChg chg="add mod">
          <ac:chgData name="Joey Zhou" userId="48cee533-15d2-4ee9-b101-c533aa6fc125" providerId="ADAL" clId="{379CB72A-DB40-4B21-B628-60186A1908FC}" dt="2020-02-06T10:11:43.644" v="1302" actId="1076"/>
          <ac:spMkLst>
            <pc:docMk/>
            <pc:sldMk cId="2665816307" sldId="269"/>
            <ac:spMk id="26" creationId="{C06EB843-7F39-4678-A515-CC4AEDFE09D7}"/>
          </ac:spMkLst>
        </pc:spChg>
        <pc:spChg chg="add mod">
          <ac:chgData name="Joey Zhou" userId="48cee533-15d2-4ee9-b101-c533aa6fc125" providerId="ADAL" clId="{379CB72A-DB40-4B21-B628-60186A1908FC}" dt="2020-02-06T10:12:13.954" v="1311" actId="14100"/>
          <ac:spMkLst>
            <pc:docMk/>
            <pc:sldMk cId="2665816307" sldId="269"/>
            <ac:spMk id="27" creationId="{09FD09EC-6E6E-4BA9-A254-9BE5B285960E}"/>
          </ac:spMkLst>
        </pc:spChg>
        <pc:spChg chg="add mod">
          <ac:chgData name="Joey Zhou" userId="48cee533-15d2-4ee9-b101-c533aa6fc125" providerId="ADAL" clId="{379CB72A-DB40-4B21-B628-60186A1908FC}" dt="2020-02-06T10:11:59.614" v="1306" actId="14100"/>
          <ac:spMkLst>
            <pc:docMk/>
            <pc:sldMk cId="2665816307" sldId="269"/>
            <ac:spMk id="28" creationId="{8AB3613B-67AC-43FC-A047-A64879F86250}"/>
          </ac:spMkLst>
        </pc:spChg>
        <pc:spChg chg="add mod">
          <ac:chgData name="Joey Zhou" userId="48cee533-15d2-4ee9-b101-c533aa6fc125" providerId="ADAL" clId="{379CB72A-DB40-4B21-B628-60186A1908FC}" dt="2020-02-06T10:12:58.006" v="1342" actId="1076"/>
          <ac:spMkLst>
            <pc:docMk/>
            <pc:sldMk cId="2665816307" sldId="269"/>
            <ac:spMk id="29" creationId="{3068433C-8F17-4314-946B-874BD8DAC8B0}"/>
          </ac:spMkLst>
        </pc:spChg>
        <pc:grpChg chg="del mod">
          <ac:chgData name="Joey Zhou" userId="48cee533-15d2-4ee9-b101-c533aa6fc125" providerId="ADAL" clId="{379CB72A-DB40-4B21-B628-60186A1908FC}" dt="2020-02-06T10:05:55.211" v="1234" actId="165"/>
          <ac:grpSpMkLst>
            <pc:docMk/>
            <pc:sldMk cId="2665816307" sldId="269"/>
            <ac:grpSpMk id="3" creationId="{5125DBBB-0B44-42BD-8B95-2FD83157910F}"/>
          </ac:grpSpMkLst>
        </pc:grpChg>
        <pc:grpChg chg="add mod">
          <ac:chgData name="Joey Zhou" userId="48cee533-15d2-4ee9-b101-c533aa6fc125" providerId="ADAL" clId="{379CB72A-DB40-4B21-B628-60186A1908FC}" dt="2020-02-06T10:11:20.115" v="1298" actId="1076"/>
          <ac:grpSpMkLst>
            <pc:docMk/>
            <pc:sldMk cId="2665816307" sldId="269"/>
            <ac:grpSpMk id="15" creationId="{AE969F6C-886C-475E-9DFB-04F2BE86B9C5}"/>
          </ac:grpSpMkLst>
        </pc:grpChg>
        <pc:picChg chg="mod topLvl">
          <ac:chgData name="Joey Zhou" userId="48cee533-15d2-4ee9-b101-c533aa6fc125" providerId="ADAL" clId="{379CB72A-DB40-4B21-B628-60186A1908FC}" dt="2020-02-06T10:10:30.230" v="1290" actId="164"/>
          <ac:picMkLst>
            <pc:docMk/>
            <pc:sldMk cId="2665816307" sldId="269"/>
            <ac:picMk id="4" creationId="{DF242357-7A7F-40C4-A305-04518940DD8B}"/>
          </ac:picMkLst>
        </pc:picChg>
        <pc:picChg chg="del">
          <ac:chgData name="Joey Zhou" userId="48cee533-15d2-4ee9-b101-c533aa6fc125" providerId="ADAL" clId="{379CB72A-DB40-4B21-B628-60186A1908FC}" dt="2020-02-06T10:00:47.663" v="1219" actId="478"/>
          <ac:picMkLst>
            <pc:docMk/>
            <pc:sldMk cId="2665816307" sldId="269"/>
            <ac:picMk id="6" creationId="{12BC030F-93ED-4953-A041-835D64DFAD88}"/>
          </ac:picMkLst>
        </pc:picChg>
        <pc:picChg chg="add mod ord">
          <ac:chgData name="Joey Zhou" userId="48cee533-15d2-4ee9-b101-c533aa6fc125" providerId="ADAL" clId="{379CB72A-DB40-4B21-B628-60186A1908FC}" dt="2020-02-06T10:11:46.329" v="1303" actId="1076"/>
          <ac:picMkLst>
            <pc:docMk/>
            <pc:sldMk cId="2665816307" sldId="269"/>
            <ac:picMk id="7" creationId="{1E1A7A0E-B330-414E-9E1A-067F60611278}"/>
          </ac:picMkLst>
        </pc:picChg>
        <pc:picChg chg="add mod ord">
          <ac:chgData name="Joey Zhou" userId="48cee533-15d2-4ee9-b101-c533aa6fc125" providerId="ADAL" clId="{379CB72A-DB40-4B21-B628-60186A1908FC}" dt="2020-02-06T10:10:44.005" v="1292" actId="1076"/>
          <ac:picMkLst>
            <pc:docMk/>
            <pc:sldMk cId="2665816307" sldId="269"/>
            <ac:picMk id="9" creationId="{C51BE67D-3691-4719-AEC0-168ADD0C8531}"/>
          </ac:picMkLst>
        </pc:picChg>
        <pc:picChg chg="del mod topLvl">
          <ac:chgData name="Joey Zhou" userId="48cee533-15d2-4ee9-b101-c533aa6fc125" providerId="ADAL" clId="{379CB72A-DB40-4B21-B628-60186A1908FC}" dt="2020-02-06T10:06:04.977" v="1235" actId="478"/>
          <ac:picMkLst>
            <pc:docMk/>
            <pc:sldMk cId="2665816307" sldId="269"/>
            <ac:picMk id="10" creationId="{E1CF2448-2B90-40EA-9C57-2188DC99EEE0}"/>
          </ac:picMkLst>
        </pc:picChg>
        <pc:picChg chg="add mod ord">
          <ac:chgData name="Joey Zhou" userId="48cee533-15d2-4ee9-b101-c533aa6fc125" providerId="ADAL" clId="{379CB72A-DB40-4B21-B628-60186A1908FC}" dt="2020-02-06T10:11:25.257" v="1299" actId="1076"/>
          <ac:picMkLst>
            <pc:docMk/>
            <pc:sldMk cId="2665816307" sldId="269"/>
            <ac:picMk id="14" creationId="{79CA3524-7A1F-4B9F-965F-1D5C14D2B2C2}"/>
          </ac:picMkLst>
        </pc:picChg>
      </pc:sldChg>
      <pc:sldChg chg="del">
        <pc:chgData name="Joey Zhou" userId="48cee533-15d2-4ee9-b101-c533aa6fc125" providerId="ADAL" clId="{379CB72A-DB40-4B21-B628-60186A1908FC}" dt="2020-01-27T09:50:39.665" v="139" actId="47"/>
        <pc:sldMkLst>
          <pc:docMk/>
          <pc:sldMk cId="640239252" sldId="270"/>
        </pc:sldMkLst>
      </pc:sldChg>
      <pc:sldChg chg="addSp modSp add mod">
        <pc:chgData name="Joey Zhou" userId="48cee533-15d2-4ee9-b101-c533aa6fc125" providerId="ADAL" clId="{379CB72A-DB40-4B21-B628-60186A1908FC}" dt="2020-02-06T10:51:34.257" v="1536" actId="14100"/>
        <pc:sldMkLst>
          <pc:docMk/>
          <pc:sldMk cId="3487924681" sldId="270"/>
        </pc:sldMkLst>
        <pc:spChg chg="mod">
          <ac:chgData name="Joey Zhou" userId="48cee533-15d2-4ee9-b101-c533aa6fc125" providerId="ADAL" clId="{379CB72A-DB40-4B21-B628-60186A1908FC}" dt="2020-02-06T10:17:31.440" v="1366" actId="1076"/>
          <ac:spMkLst>
            <pc:docMk/>
            <pc:sldMk cId="3487924681" sldId="270"/>
            <ac:spMk id="8" creationId="{588F68C2-BE15-4F3E-A3DE-BA6997FAC5C1}"/>
          </ac:spMkLst>
        </pc:spChg>
        <pc:spChg chg="add mod">
          <ac:chgData name="Joey Zhou" userId="48cee533-15d2-4ee9-b101-c533aa6fc125" providerId="ADAL" clId="{379CB72A-DB40-4B21-B628-60186A1908FC}" dt="2020-02-06T10:51:34.257" v="1536" actId="14100"/>
          <ac:spMkLst>
            <pc:docMk/>
            <pc:sldMk cId="3487924681" sldId="270"/>
            <ac:spMk id="14" creationId="{65AB91E8-7DB7-4051-B450-90B267CCB8B7}"/>
          </ac:spMkLst>
        </pc:spChg>
      </pc:sldChg>
      <pc:sldChg chg="del">
        <pc:chgData name="Joey Zhou" userId="48cee533-15d2-4ee9-b101-c533aa6fc125" providerId="ADAL" clId="{379CB72A-DB40-4B21-B628-60186A1908FC}" dt="2020-01-27T09:50:39.873" v="140" actId="47"/>
        <pc:sldMkLst>
          <pc:docMk/>
          <pc:sldMk cId="2454986278" sldId="271"/>
        </pc:sldMkLst>
      </pc:sldChg>
      <pc:sldChg chg="del">
        <pc:chgData name="Joey Zhou" userId="48cee533-15d2-4ee9-b101-c533aa6fc125" providerId="ADAL" clId="{379CB72A-DB40-4B21-B628-60186A1908FC}" dt="2020-01-27T09:50:42.223" v="141" actId="47"/>
        <pc:sldMkLst>
          <pc:docMk/>
          <pc:sldMk cId="3966190426" sldId="2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C96F46-54A7-9F4C-90FD-901040C6FD12}" type="datetimeFigureOut">
              <a:rPr lang="nl-NL" smtClean="0"/>
              <a:t>6-2-2020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0042D6-8D3E-754C-B0F3-4FA2527E7B3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9689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042D6-8D3E-754C-B0F3-4FA2527E7B30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0226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EFCE1B7-12D1-C148-AAA9-02CA1412BD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2000" y="-18000"/>
            <a:ext cx="12256000" cy="6894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3CEAD2C-F969-D142-9BD4-1A6A19AEDD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7934" y="4590167"/>
            <a:ext cx="5639809" cy="548760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rgbClr val="94C11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E3143D9-74EA-6447-A106-A235E4782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7934" y="5231002"/>
            <a:ext cx="5639809" cy="33412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94C11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126280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FEA2D3-91BB-1843-9441-C586DFBE7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DC1659C-A338-1340-AF18-80C5501BA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E4D0893-6ED9-4E43-B7C1-1198111D0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9A68287-BF63-D442-BD9D-044BCA5B8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6E171-5C46-FA48-A41D-24415E7D5151}" type="datetimeFigureOut">
              <a:rPr lang="nl-NL" smtClean="0"/>
              <a:t>6-2-2020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6A27D36-C71B-3045-BEBA-653CAC9F4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BC4FD22-86D4-2A4D-8FD3-79812E8F7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6462B-1DED-354E-BFE8-6B97AFB2350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0163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626D35-0780-4241-A082-5882341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91A419F-F72E-444C-8FDC-CF90D61D20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5AE5F08-ACCD-2549-BFDB-382E030B58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3963E96-40B1-744F-ADE3-BE6BF6806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6E171-5C46-FA48-A41D-24415E7D5151}" type="datetimeFigureOut">
              <a:rPr lang="nl-NL" smtClean="0"/>
              <a:t>6-2-2020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D8ACF04-3AC9-5D41-A31C-54E4C6B98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C5BF414-0DDD-074E-AEAF-378A3B734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6462B-1DED-354E-BFE8-6B97AFB2350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9906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DF8EB0-883A-354F-82ED-DAC9E278C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F1E9B75-D0D1-2641-BF81-854B535EB5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BAB745E-2D69-6345-BE41-1DECD293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6E171-5C46-FA48-A41D-24415E7D5151}" type="datetimeFigureOut">
              <a:rPr lang="nl-NL" smtClean="0"/>
              <a:t>6-2-2020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1DEE589-61BE-0744-A19B-0E779D08C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33C9C6A-B6B4-F248-9AAE-F9330479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6462B-1DED-354E-BFE8-6B97AFB2350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7469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07BBA87-EC2F-5741-AE70-E491C85AA1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38EBD94-4A87-1D4C-8F94-7E444B9E7E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8CFC95-94F8-404C-B730-5B1779677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6E171-5C46-FA48-A41D-24415E7D5151}" type="datetimeFigureOut">
              <a:rPr lang="nl-NL" smtClean="0"/>
              <a:t>6-2-2020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6D8E364-FDC9-CB41-91AB-B23B215ED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3F540A6-5A8A-B14F-8767-5D1B84ACF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6462B-1DED-354E-BFE8-6B97AFB2350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3200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27FC0DD-59CF-FB43-B0B5-015A6084FF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0B8A999-E113-8C4C-AD05-7F303A7D1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4842"/>
            <a:ext cx="10515600" cy="1024569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94C11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4836E43-B31F-FD4A-88D2-0738BC4F9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4348"/>
            <a:ext cx="10515600" cy="3800054"/>
          </a:xfrm>
        </p:spPr>
        <p:txBody>
          <a:bodyPr>
            <a:normAutofit/>
          </a:bodyPr>
          <a:lstStyle>
            <a:lvl1pPr>
              <a:buClr>
                <a:srgbClr val="94C11E"/>
              </a:buClr>
              <a:defRPr sz="1800"/>
            </a:lvl1pPr>
          </a:lstStyle>
          <a:p>
            <a:r>
              <a:rPr lang="nl-NL" dirty="0"/>
              <a:t>Tekststijl van het model bewerken
Tweede niveau
Derde niveau
Vierde niveau
Vijfde niveau</a:t>
            </a:r>
          </a:p>
        </p:txBody>
      </p:sp>
    </p:spTree>
    <p:extLst>
      <p:ext uri="{BB962C8B-B14F-4D97-AF65-F5344CB8AC3E}">
        <p14:creationId xmlns:p14="http://schemas.microsoft.com/office/powerpoint/2010/main" val="3424880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27FC0DD-59CF-FB43-B0B5-015A6084FF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0B8A999-E113-8C4C-AD05-7F303A7D1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4842"/>
            <a:ext cx="10515600" cy="1024569"/>
          </a:xfrm>
        </p:spPr>
        <p:txBody>
          <a:bodyPr>
            <a:normAutofit/>
          </a:bodyPr>
          <a:lstStyle>
            <a:lvl1pPr>
              <a:defRPr sz="3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4836E43-B31F-FD4A-88D2-0738BC4F9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4348"/>
            <a:ext cx="10515600" cy="3800054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1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Tekststijl van het model bewerken
Tweede niveau
Derde niveau
Vierde niveau
Vijfde niveau</a:t>
            </a:r>
          </a:p>
        </p:txBody>
      </p:sp>
    </p:spTree>
    <p:extLst>
      <p:ext uri="{BB962C8B-B14F-4D97-AF65-F5344CB8AC3E}">
        <p14:creationId xmlns:p14="http://schemas.microsoft.com/office/powerpoint/2010/main" val="16517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CAC502D-DD0E-9B47-83A9-129BA3EE45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34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3BBF06-AA61-6943-990D-3765EDE67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9A359B-8621-294C-9911-15172F307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87EA8FF-F3B4-994A-9A0A-8041BA923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6E171-5C46-FA48-A41D-24415E7D5151}" type="datetimeFigureOut">
              <a:rPr lang="nl-NL" smtClean="0"/>
              <a:t>6-2-2020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9CC70F-4836-0447-BE9B-2AC59E22C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8AFC2F0-8FF2-DB4F-A8B6-657237EB2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6462B-1DED-354E-BFE8-6B97AFB2350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5926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6BA6A7-F1EA-F140-8A5F-F06BE32CB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1A93B7-01B7-0248-BFAF-9D335E31D3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5776B80-05CF-8E49-AF10-8B0EE8B17C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BDFF42C-9106-0942-B749-163518E0B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6E171-5C46-FA48-A41D-24415E7D5151}" type="datetimeFigureOut">
              <a:rPr lang="nl-NL" smtClean="0"/>
              <a:t>6-2-2020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3E3926B-C594-BA42-8951-8B03171F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8E6A4B0-2074-BA41-A1E4-F4E0AB579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6462B-1DED-354E-BFE8-6B97AFB2350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5566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8B8359-D652-A144-A17B-ACC840493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502C3BC-C6A6-3C43-9074-A4ECC3C20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2BEAC17-3023-264E-87DC-93DB6C595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8D0D4B3-E2D6-6A42-8B5F-15546B01D9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3B39DD7-7692-FA49-8ED4-286C6BDA4E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980BF5F-9D58-564C-9C97-171EC91D0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6E171-5C46-FA48-A41D-24415E7D5151}" type="datetimeFigureOut">
              <a:rPr lang="nl-NL" smtClean="0"/>
              <a:t>6-2-2020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C39CD92-40BB-1E42-9171-AE6B707C7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53113B1-753F-2543-9A57-BE16A8A19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6462B-1DED-354E-BFE8-6B97AFB2350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3738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7CE7D1-F88B-014B-B706-64F4E0E33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3FB03FF-3F99-7D4B-B2CC-17DA72B61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6E171-5C46-FA48-A41D-24415E7D5151}" type="datetimeFigureOut">
              <a:rPr lang="nl-NL" smtClean="0"/>
              <a:t>6-2-2020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6B5CCEF-5307-5D40-A5F2-0AFC2143B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CD14405-6493-A040-A8B2-C8D1379D3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6462B-1DED-354E-BFE8-6B97AFB2350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3966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666F89C-129B-3340-99DC-53DD02BE8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6E171-5C46-FA48-A41D-24415E7D5151}" type="datetimeFigureOut">
              <a:rPr lang="nl-NL" smtClean="0"/>
              <a:t>6-2-2020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F4610E2-C96F-734D-BF15-E50F8A269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5DD99E6-9FE4-6844-8346-478058FC2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6462B-1DED-354E-BFE8-6B97AFB2350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736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F195BC8-FB48-E249-B399-4D87AD329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25F162B-A041-7044-8512-648F111F2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98EE54F-6F58-124E-9C1C-E0F35958D1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6E171-5C46-FA48-A41D-24415E7D5151}" type="datetimeFigureOut">
              <a:rPr lang="nl-NL" smtClean="0"/>
              <a:t>6-2-2020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A004958-35A3-6340-8396-DC5E1B9C0C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F71D8B1-D737-E046-AA3C-AABB1CDB4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6462B-1DED-354E-BFE8-6B97AFB2350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920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C715D9-3D70-5D43-AD6E-EC6FAC687F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7934" y="4651629"/>
            <a:ext cx="5639809" cy="603636"/>
          </a:xfrm>
        </p:spPr>
        <p:txBody>
          <a:bodyPr>
            <a:noAutofit/>
          </a:bodyPr>
          <a:lstStyle/>
          <a:p>
            <a:r>
              <a:rPr lang="nl-NL" sz="3600" dirty="0"/>
              <a:t>SolarToday in 2020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FB3FE89-5083-2340-8C7B-6B0F48FC1C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1500" i="1" dirty="0"/>
              <a:t>Dé gespecialiseerde groothandel op het gebied van zonne-energie</a:t>
            </a:r>
          </a:p>
        </p:txBody>
      </p:sp>
      <p:sp>
        <p:nvSpPr>
          <p:cNvPr id="4" name="Titel 15">
            <a:extLst>
              <a:ext uri="{FF2B5EF4-FFF2-40B4-BE49-F238E27FC236}">
                <a16:creationId xmlns:a16="http://schemas.microsoft.com/office/drawing/2014/main" id="{467B4A24-7084-44D1-A024-4FEAA41BF937}"/>
              </a:ext>
            </a:extLst>
          </p:cNvPr>
          <p:cNvSpPr txBox="1">
            <a:spLocks/>
          </p:cNvSpPr>
          <p:nvPr/>
        </p:nvSpPr>
        <p:spPr>
          <a:xfrm>
            <a:off x="4285231" y="3637028"/>
            <a:ext cx="7311966" cy="6036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94C11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R5 Eerste Installatie Via App(met WiFi module)</a:t>
            </a: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209009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F37279-7F5D-634F-B469-E29FF067B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7792"/>
            <a:ext cx="10515600" cy="1134758"/>
          </a:xfrm>
        </p:spPr>
        <p:txBody>
          <a:bodyPr>
            <a:noAutofit/>
          </a:bodyPr>
          <a:lstStyle/>
          <a:p>
            <a:pPr algn="ctr"/>
            <a:r>
              <a:rPr lang="nl-NL" sz="4000" dirty="0"/>
              <a:t>Bedankt voor jullie aandacht,</a:t>
            </a:r>
            <a:br>
              <a:rPr lang="nl-NL" sz="4000" dirty="0"/>
            </a:br>
            <a:r>
              <a:rPr lang="nl-NL" sz="4000" dirty="0"/>
              <a:t>ook namens onze partners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493A65D-5D6C-2F42-8F49-46379FFF2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924" y="3136284"/>
            <a:ext cx="9328151" cy="201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13600"/>
      </p:ext>
    </p:extLst>
  </p:cSld>
  <p:clrMapOvr>
    <a:masterClrMapping/>
  </p:clrMapOvr>
  <p:transition spd="slow">
    <p:strips dir="l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7">
            <a:extLst>
              <a:ext uri="{FF2B5EF4-FFF2-40B4-BE49-F238E27FC236}">
                <a16:creationId xmlns:a16="http://schemas.microsoft.com/office/drawing/2014/main" id="{EFA817C7-5A8E-4039-B50B-7A0EB76545E0}"/>
              </a:ext>
            </a:extLst>
          </p:cNvPr>
          <p:cNvSpPr txBox="1"/>
          <p:nvPr/>
        </p:nvSpPr>
        <p:spPr>
          <a:xfrm>
            <a:off x="1020474" y="556040"/>
            <a:ext cx="8388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Stap 1: Zoek en installeer “eSolar O&amp;M” in de App Store of de Google Play</a:t>
            </a:r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4123DE2-FFC0-4A2A-A2FA-1975583E3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650" y="990939"/>
            <a:ext cx="2366010" cy="512635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B2657C9-4F67-432A-A569-B4D87711A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018" y="990939"/>
            <a:ext cx="2366010" cy="512635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770D1B79-63E3-4181-ADE9-60897E2076FF}"/>
              </a:ext>
            </a:extLst>
          </p:cNvPr>
          <p:cNvSpPr/>
          <p:nvPr/>
        </p:nvSpPr>
        <p:spPr>
          <a:xfrm>
            <a:off x="6176223" y="1290873"/>
            <a:ext cx="758732" cy="583195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48F07AE1-D346-4601-8E47-6060C8319159}"/>
              </a:ext>
            </a:extLst>
          </p:cNvPr>
          <p:cNvSpPr/>
          <p:nvPr/>
        </p:nvSpPr>
        <p:spPr>
          <a:xfrm>
            <a:off x="2354152" y="2163779"/>
            <a:ext cx="2190688" cy="371192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05846"/>
      </p:ext>
    </p:extLst>
  </p:cSld>
  <p:clrMapOvr>
    <a:masterClrMapping/>
  </p:clrMapOvr>
  <p:transition spd="slow">
    <p:strips dir="l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7">
            <a:extLst>
              <a:ext uri="{FF2B5EF4-FFF2-40B4-BE49-F238E27FC236}">
                <a16:creationId xmlns:a16="http://schemas.microsoft.com/office/drawing/2014/main" id="{EFA817C7-5A8E-4039-B50B-7A0EB76545E0}"/>
              </a:ext>
            </a:extLst>
          </p:cNvPr>
          <p:cNvSpPr txBox="1"/>
          <p:nvPr/>
        </p:nvSpPr>
        <p:spPr>
          <a:xfrm>
            <a:off x="1020474" y="556040"/>
            <a:ext cx="6332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Stap 2: Open “eSolar O&amp;M”  naar de configuratiepagina</a:t>
            </a:r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125DBBB-0B44-42BD-8B95-2FD83157910F}"/>
              </a:ext>
            </a:extLst>
          </p:cNvPr>
          <p:cNvGrpSpPr/>
          <p:nvPr/>
        </p:nvGrpSpPr>
        <p:grpSpPr>
          <a:xfrm>
            <a:off x="719090" y="1384917"/>
            <a:ext cx="10949585" cy="4766140"/>
            <a:chOff x="644056" y="952375"/>
            <a:chExt cx="11024620" cy="519868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F242357-7A7F-40C4-A305-04518940D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4056" y="1004482"/>
              <a:ext cx="2366010" cy="5126355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2BC030F-93ED-4953-A041-835D64DFA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1914" y="952375"/>
              <a:ext cx="2380398" cy="5198681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1CF2448-2B90-40EA-9C57-2188DC99E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88278" y="952376"/>
              <a:ext cx="2380398" cy="5198681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</p:pic>
        <p:sp>
          <p:nvSpPr>
            <p:cNvPr id="11" name="箭头: 右 10">
              <a:extLst>
                <a:ext uri="{FF2B5EF4-FFF2-40B4-BE49-F238E27FC236}">
                  <a16:creationId xmlns:a16="http://schemas.microsoft.com/office/drawing/2014/main" id="{8E16EDE5-D190-4876-B5D6-633A37F7D9BB}"/>
                </a:ext>
              </a:extLst>
            </p:cNvPr>
            <p:cNvSpPr/>
            <p:nvPr/>
          </p:nvSpPr>
          <p:spPr>
            <a:xfrm>
              <a:off x="3154102" y="3432962"/>
              <a:ext cx="1521122" cy="99789"/>
            </a:xfrm>
            <a:prstGeom prst="rightArrow">
              <a:avLst/>
            </a:prstGeom>
            <a:solidFill>
              <a:schemeClr val="accent6"/>
            </a:solidFill>
            <a:ln>
              <a:solidFill>
                <a:srgbClr val="94C11E"/>
              </a:solidFill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6AF6DB0-AC89-45DF-BFCE-C21714FFC510}"/>
                </a:ext>
              </a:extLst>
            </p:cNvPr>
            <p:cNvSpPr txBox="1"/>
            <p:nvPr/>
          </p:nvSpPr>
          <p:spPr>
            <a:xfrm>
              <a:off x="3188288" y="2912077"/>
              <a:ext cx="1452748" cy="530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Klik op “LOCAL CONNECTION”</a:t>
              </a:r>
              <a:endParaRPr lang="zh-CN" altLang="en-US" sz="1400" dirty="0"/>
            </a:p>
          </p:txBody>
        </p:sp>
        <p:sp>
          <p:nvSpPr>
            <p:cNvPr id="16" name="箭头: 右 15">
              <a:extLst>
                <a:ext uri="{FF2B5EF4-FFF2-40B4-BE49-F238E27FC236}">
                  <a16:creationId xmlns:a16="http://schemas.microsoft.com/office/drawing/2014/main" id="{187BE196-D4B1-4EF4-B4D2-20AB5766F0D2}"/>
                </a:ext>
              </a:extLst>
            </p:cNvPr>
            <p:cNvSpPr/>
            <p:nvPr/>
          </p:nvSpPr>
          <p:spPr>
            <a:xfrm>
              <a:off x="7509733" y="3432962"/>
              <a:ext cx="1521122" cy="99789"/>
            </a:xfrm>
            <a:prstGeom prst="rightArrow">
              <a:avLst/>
            </a:prstGeom>
            <a:solidFill>
              <a:schemeClr val="accent6"/>
            </a:solidFill>
            <a:ln>
              <a:solidFill>
                <a:srgbClr val="94C11E"/>
              </a:solidFill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0FCEE3BD-4410-461D-A7ED-BADA81F02A03}"/>
                </a:ext>
              </a:extLst>
            </p:cNvPr>
            <p:cNvSpPr txBox="1"/>
            <p:nvPr/>
          </p:nvSpPr>
          <p:spPr>
            <a:xfrm>
              <a:off x="7543920" y="2912077"/>
              <a:ext cx="1452748" cy="530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Voer het wachtwoord</a:t>
              </a:r>
              <a:endParaRPr lang="zh-CN" altLang="en-US" sz="1400" dirty="0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28E047A4-CFB9-4803-97BF-6A1F396D193F}"/>
                </a:ext>
              </a:extLst>
            </p:cNvPr>
            <p:cNvSpPr txBox="1"/>
            <p:nvPr/>
          </p:nvSpPr>
          <p:spPr>
            <a:xfrm>
              <a:off x="7543920" y="3597229"/>
              <a:ext cx="1183954" cy="530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Wachtwoord:123456</a:t>
              </a:r>
              <a:endParaRPr lang="zh-CN" altLang="en-US" sz="1400" dirty="0"/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5A5BC7B7-A284-47B5-A490-3B0FCD573458}"/>
                </a:ext>
              </a:extLst>
            </p:cNvPr>
            <p:cNvSpPr/>
            <p:nvPr/>
          </p:nvSpPr>
          <p:spPr>
            <a:xfrm>
              <a:off x="719091" y="3844168"/>
              <a:ext cx="2096246" cy="404718"/>
            </a:xfrm>
            <a:prstGeom prst="roundRect">
              <a:avLst/>
            </a:prstGeom>
            <a:solidFill>
              <a:schemeClr val="bg1">
                <a:alpha val="0"/>
              </a:schemeClr>
            </a:solidFill>
            <a:ln>
              <a:solidFill>
                <a:srgbClr val="FF0000"/>
              </a:solidFill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4C22F2B3-4B28-41A0-94D5-34CE86D1EA5C}"/>
                </a:ext>
              </a:extLst>
            </p:cNvPr>
            <p:cNvSpPr/>
            <p:nvPr/>
          </p:nvSpPr>
          <p:spPr>
            <a:xfrm>
              <a:off x="5190252" y="3391208"/>
              <a:ext cx="1793264" cy="404718"/>
            </a:xfrm>
            <a:prstGeom prst="roundRect">
              <a:avLst/>
            </a:prstGeom>
            <a:solidFill>
              <a:schemeClr val="bg1">
                <a:alpha val="0"/>
              </a:schemeClr>
            </a:solidFill>
            <a:ln>
              <a:solidFill>
                <a:srgbClr val="FF0000"/>
              </a:solidFill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93825048-78D6-44C0-AF70-BB45441831CA}"/>
                </a:ext>
              </a:extLst>
            </p:cNvPr>
            <p:cNvSpPr/>
            <p:nvPr/>
          </p:nvSpPr>
          <p:spPr>
            <a:xfrm>
              <a:off x="10435817" y="1975773"/>
              <a:ext cx="869767" cy="404718"/>
            </a:xfrm>
            <a:prstGeom prst="roundRect">
              <a:avLst/>
            </a:prstGeom>
            <a:solidFill>
              <a:schemeClr val="bg1">
                <a:alpha val="0"/>
              </a:schemeClr>
            </a:solidFill>
            <a:ln>
              <a:solidFill>
                <a:srgbClr val="FF0000"/>
              </a:solidFill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文本框 7">
            <a:extLst>
              <a:ext uri="{FF2B5EF4-FFF2-40B4-BE49-F238E27FC236}">
                <a16:creationId xmlns:a16="http://schemas.microsoft.com/office/drawing/2014/main" id="{1C52294E-B64D-4C3A-AFB5-95A39A143B13}"/>
              </a:ext>
            </a:extLst>
          </p:cNvPr>
          <p:cNvSpPr txBox="1"/>
          <p:nvPr/>
        </p:nvSpPr>
        <p:spPr>
          <a:xfrm>
            <a:off x="1020474" y="893106"/>
            <a:ext cx="8932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Optie 1</a:t>
            </a:r>
            <a:r>
              <a:rPr lang="nl-NL" sz="1400" b="1" dirty="0">
                <a:latin typeface="Arial" panose="020B0604020202020204" pitchFamily="34" charset="0"/>
                <a:cs typeface="Arial" panose="020B0604020202020204" pitchFamily="34" charset="0"/>
              </a:rPr>
              <a:t>: Selecteer </a:t>
            </a:r>
            <a:r>
              <a:rPr lang="nl-NL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“LOCAL CONNECTION" </a:t>
            </a:r>
            <a:r>
              <a:rPr lang="nl-NL" sz="1400" b="1" dirty="0">
                <a:latin typeface="Arial" panose="020B0604020202020204" pitchFamily="34" charset="0"/>
                <a:cs typeface="Arial" panose="020B0604020202020204" pitchFamily="34" charset="0"/>
              </a:rPr>
              <a:t>naar de configuratiepagina als u geen installeraccount hebt.</a:t>
            </a:r>
            <a:endParaRPr lang="nl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903579"/>
      </p:ext>
    </p:extLst>
  </p:cSld>
  <p:clrMapOvr>
    <a:masterClrMapping/>
  </p:clrMapOvr>
  <p:transition spd="slow">
    <p:strips dir="l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7">
            <a:extLst>
              <a:ext uri="{FF2B5EF4-FFF2-40B4-BE49-F238E27FC236}">
                <a16:creationId xmlns:a16="http://schemas.microsoft.com/office/drawing/2014/main" id="{EFA817C7-5A8E-4039-B50B-7A0EB76545E0}"/>
              </a:ext>
            </a:extLst>
          </p:cNvPr>
          <p:cNvSpPr txBox="1"/>
          <p:nvPr/>
        </p:nvSpPr>
        <p:spPr>
          <a:xfrm>
            <a:off x="1020474" y="556040"/>
            <a:ext cx="6332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Stap 2: Open “eSolar O&amp;M”  naar de configuratiepagina</a:t>
            </a:r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文本框 7">
            <a:extLst>
              <a:ext uri="{FF2B5EF4-FFF2-40B4-BE49-F238E27FC236}">
                <a16:creationId xmlns:a16="http://schemas.microsoft.com/office/drawing/2014/main" id="{1C52294E-B64D-4C3A-AFB5-95A39A143B13}"/>
              </a:ext>
            </a:extLst>
          </p:cNvPr>
          <p:cNvSpPr txBox="1"/>
          <p:nvPr/>
        </p:nvSpPr>
        <p:spPr>
          <a:xfrm>
            <a:off x="1020474" y="893106"/>
            <a:ext cx="6909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Optie 2</a:t>
            </a:r>
            <a:r>
              <a:rPr lang="nl-NL" sz="1400" b="1" dirty="0">
                <a:latin typeface="Arial" panose="020B0604020202020204" pitchFamily="34" charset="0"/>
                <a:cs typeface="Arial" panose="020B0604020202020204" pitchFamily="34" charset="0"/>
              </a:rPr>
              <a:t>: Selecteer </a:t>
            </a:r>
            <a:r>
              <a:rPr lang="nl-NL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“LOGIN" </a:t>
            </a:r>
            <a:r>
              <a:rPr lang="nl-NL" sz="1400" b="1" dirty="0">
                <a:latin typeface="Arial" panose="020B0604020202020204" pitchFamily="34" charset="0"/>
                <a:cs typeface="Arial" panose="020B0604020202020204" pitchFamily="34" charset="0"/>
              </a:rPr>
              <a:t>naar de configuratiepagina met je installeraccount</a:t>
            </a:r>
            <a:endParaRPr lang="nl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AE969F6C-886C-475E-9DFB-04F2BE86B9C5}"/>
              </a:ext>
            </a:extLst>
          </p:cNvPr>
          <p:cNvGrpSpPr/>
          <p:nvPr/>
        </p:nvGrpSpPr>
        <p:grpSpPr>
          <a:xfrm>
            <a:off x="148780" y="1393048"/>
            <a:ext cx="11954715" cy="4712591"/>
            <a:chOff x="141269" y="1399428"/>
            <a:chExt cx="12344029" cy="471259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E1A7A0E-B330-414E-9E1A-067F60611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13532" y="1399428"/>
              <a:ext cx="2160270" cy="4680585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1BE67D-3691-4719-AEC0-168ADD0C8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25028" y="1431434"/>
              <a:ext cx="2160270" cy="4680585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9CA3524-7A1F-4B9F-965F-1D5C14D2B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73727" y="1399429"/>
              <a:ext cx="2160270" cy="4680585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F242357-7A7F-40C4-A305-04518940D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269" y="1399429"/>
              <a:ext cx="2349907" cy="4699831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</p:pic>
        <p:sp>
          <p:nvSpPr>
            <p:cNvPr id="11" name="箭头: 右 10">
              <a:extLst>
                <a:ext uri="{FF2B5EF4-FFF2-40B4-BE49-F238E27FC236}">
                  <a16:creationId xmlns:a16="http://schemas.microsoft.com/office/drawing/2014/main" id="{8E16EDE5-D190-4876-B5D6-633A37F7D9BB}"/>
                </a:ext>
              </a:extLst>
            </p:cNvPr>
            <p:cNvSpPr/>
            <p:nvPr/>
          </p:nvSpPr>
          <p:spPr>
            <a:xfrm>
              <a:off x="2558389" y="3612115"/>
              <a:ext cx="969789" cy="137229"/>
            </a:xfrm>
            <a:prstGeom prst="rightArrow">
              <a:avLst/>
            </a:prstGeom>
            <a:solidFill>
              <a:schemeClr val="accent6"/>
            </a:solidFill>
            <a:ln>
              <a:solidFill>
                <a:srgbClr val="94C11E"/>
              </a:solidFill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6AF6DB0-AC89-45DF-BFCE-C21714FFC510}"/>
                </a:ext>
              </a:extLst>
            </p:cNvPr>
            <p:cNvSpPr txBox="1"/>
            <p:nvPr/>
          </p:nvSpPr>
          <p:spPr>
            <a:xfrm>
              <a:off x="2461364" y="3756816"/>
              <a:ext cx="14428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Klik op “LOGIN”</a:t>
              </a:r>
              <a:endParaRPr lang="zh-CN" altLang="en-US" sz="1200" dirty="0"/>
            </a:p>
          </p:txBody>
        </p:sp>
        <p:sp>
          <p:nvSpPr>
            <p:cNvPr id="16" name="箭头: 右 15">
              <a:extLst>
                <a:ext uri="{FF2B5EF4-FFF2-40B4-BE49-F238E27FC236}">
                  <a16:creationId xmlns:a16="http://schemas.microsoft.com/office/drawing/2014/main" id="{187BE196-D4B1-4EF4-B4D2-20AB5766F0D2}"/>
                </a:ext>
              </a:extLst>
            </p:cNvPr>
            <p:cNvSpPr/>
            <p:nvPr/>
          </p:nvSpPr>
          <p:spPr>
            <a:xfrm>
              <a:off x="5878860" y="3685887"/>
              <a:ext cx="809755" cy="126914"/>
            </a:xfrm>
            <a:prstGeom prst="rightArrow">
              <a:avLst/>
            </a:prstGeom>
            <a:solidFill>
              <a:schemeClr val="accent6"/>
            </a:solidFill>
            <a:ln>
              <a:solidFill>
                <a:srgbClr val="94C11E"/>
              </a:solidFill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5A5BC7B7-A284-47B5-A490-3B0FCD573458}"/>
                </a:ext>
              </a:extLst>
            </p:cNvPr>
            <p:cNvSpPr/>
            <p:nvPr/>
          </p:nvSpPr>
          <p:spPr>
            <a:xfrm>
              <a:off x="208481" y="3606273"/>
              <a:ext cx="2081979" cy="371045"/>
            </a:xfrm>
            <a:prstGeom prst="roundRect">
              <a:avLst/>
            </a:prstGeom>
            <a:solidFill>
              <a:schemeClr val="bg1">
                <a:alpha val="0"/>
              </a:schemeClr>
            </a:solidFill>
            <a:ln>
              <a:solidFill>
                <a:srgbClr val="FF0000"/>
              </a:solidFill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4C22F2B3-4B28-41A0-94D5-34CE86D1EA5C}"/>
                </a:ext>
              </a:extLst>
            </p:cNvPr>
            <p:cNvSpPr/>
            <p:nvPr/>
          </p:nvSpPr>
          <p:spPr>
            <a:xfrm>
              <a:off x="5327496" y="5704708"/>
              <a:ext cx="474948" cy="371045"/>
            </a:xfrm>
            <a:prstGeom prst="roundRect">
              <a:avLst/>
            </a:prstGeom>
            <a:solidFill>
              <a:schemeClr val="bg1">
                <a:alpha val="0"/>
              </a:schemeClr>
            </a:solidFill>
            <a:ln>
              <a:solidFill>
                <a:srgbClr val="FF0000"/>
              </a:solidFill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93825048-78D6-44C0-AF70-BB45441831CA}"/>
                </a:ext>
              </a:extLst>
            </p:cNvPr>
            <p:cNvSpPr/>
            <p:nvPr/>
          </p:nvSpPr>
          <p:spPr>
            <a:xfrm>
              <a:off x="11138086" y="2336778"/>
              <a:ext cx="534155" cy="371045"/>
            </a:xfrm>
            <a:prstGeom prst="roundRect">
              <a:avLst/>
            </a:prstGeom>
            <a:solidFill>
              <a:schemeClr val="bg1">
                <a:alpha val="0"/>
              </a:schemeClr>
            </a:solidFill>
            <a:ln>
              <a:solidFill>
                <a:srgbClr val="FF0000"/>
              </a:solidFill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FCDE76B0-6EC3-4F9B-B697-6CE7BBAB0800}"/>
                </a:ext>
              </a:extLst>
            </p:cNvPr>
            <p:cNvSpPr/>
            <p:nvPr/>
          </p:nvSpPr>
          <p:spPr>
            <a:xfrm>
              <a:off x="210473" y="2692947"/>
              <a:ext cx="2081979" cy="371045"/>
            </a:xfrm>
            <a:prstGeom prst="roundRect">
              <a:avLst/>
            </a:prstGeom>
            <a:solidFill>
              <a:schemeClr val="bg1">
                <a:alpha val="0"/>
              </a:schemeClr>
            </a:solidFill>
            <a:ln>
              <a:solidFill>
                <a:srgbClr val="FF0000"/>
              </a:solidFill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E0644563-1670-4465-9B4C-78002381E00A}"/>
                </a:ext>
              </a:extLst>
            </p:cNvPr>
            <p:cNvSpPr/>
            <p:nvPr/>
          </p:nvSpPr>
          <p:spPr>
            <a:xfrm>
              <a:off x="208482" y="3099435"/>
              <a:ext cx="2081979" cy="371045"/>
            </a:xfrm>
            <a:prstGeom prst="roundRect">
              <a:avLst/>
            </a:prstGeom>
            <a:solidFill>
              <a:schemeClr val="bg1">
                <a:alpha val="0"/>
              </a:schemeClr>
            </a:solidFill>
            <a:ln>
              <a:solidFill>
                <a:srgbClr val="FF0000"/>
              </a:solidFill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8FD9AD66-0846-4271-AABD-459C66818383}"/>
                </a:ext>
              </a:extLst>
            </p:cNvPr>
            <p:cNvSpPr/>
            <p:nvPr/>
          </p:nvSpPr>
          <p:spPr>
            <a:xfrm>
              <a:off x="2477834" y="2846024"/>
              <a:ext cx="122833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200" dirty="0"/>
                <a:t>Voer gebruikersnaam en wachtwoord in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C06EB843-7F39-4678-A515-CC4AEDFE09D7}"/>
                </a:ext>
              </a:extLst>
            </p:cNvPr>
            <p:cNvSpPr txBox="1"/>
            <p:nvPr/>
          </p:nvSpPr>
          <p:spPr>
            <a:xfrm>
              <a:off x="5810004" y="3387582"/>
              <a:ext cx="14428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Klik op “User”</a:t>
              </a:r>
              <a:endParaRPr lang="zh-CN" altLang="en-US" sz="1200" dirty="0"/>
            </a:p>
          </p:txBody>
        </p:sp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9FD09EC-6E6E-4BA9-A254-9BE5B285960E}"/>
                </a:ext>
              </a:extLst>
            </p:cNvPr>
            <p:cNvSpPr/>
            <p:nvPr/>
          </p:nvSpPr>
          <p:spPr>
            <a:xfrm>
              <a:off x="7161232" y="3636565"/>
              <a:ext cx="1208670" cy="271361"/>
            </a:xfrm>
            <a:prstGeom prst="roundRect">
              <a:avLst/>
            </a:prstGeom>
            <a:solidFill>
              <a:schemeClr val="bg1">
                <a:alpha val="0"/>
              </a:schemeClr>
            </a:solidFill>
            <a:ln>
              <a:solidFill>
                <a:srgbClr val="FF0000"/>
              </a:solidFill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箭头: 右 27">
              <a:extLst>
                <a:ext uri="{FF2B5EF4-FFF2-40B4-BE49-F238E27FC236}">
                  <a16:creationId xmlns:a16="http://schemas.microsoft.com/office/drawing/2014/main" id="{8AB3613B-67AC-43FC-A047-A64879F86250}"/>
                </a:ext>
              </a:extLst>
            </p:cNvPr>
            <p:cNvSpPr/>
            <p:nvPr/>
          </p:nvSpPr>
          <p:spPr>
            <a:xfrm>
              <a:off x="9119667" y="3685887"/>
              <a:ext cx="1102202" cy="126914"/>
            </a:xfrm>
            <a:prstGeom prst="rightArrow">
              <a:avLst/>
            </a:prstGeom>
            <a:solidFill>
              <a:schemeClr val="accent6"/>
            </a:solidFill>
            <a:ln>
              <a:solidFill>
                <a:srgbClr val="94C11E"/>
              </a:solidFill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3068433C-8F17-4314-946B-874BD8DAC8B0}"/>
                </a:ext>
              </a:extLst>
            </p:cNvPr>
            <p:cNvSpPr txBox="1"/>
            <p:nvPr/>
          </p:nvSpPr>
          <p:spPr>
            <a:xfrm>
              <a:off x="9063656" y="3039556"/>
              <a:ext cx="11170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Klik op “Remote configuration”</a:t>
              </a:r>
              <a:endParaRPr lang="zh-CN" alt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65816307"/>
      </p:ext>
    </p:extLst>
  </p:cSld>
  <p:clrMapOvr>
    <a:masterClrMapping/>
  </p:clrMapOvr>
  <p:transition spd="slow">
    <p:strips dir="l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7">
            <a:extLst>
              <a:ext uri="{FF2B5EF4-FFF2-40B4-BE49-F238E27FC236}">
                <a16:creationId xmlns:a16="http://schemas.microsoft.com/office/drawing/2014/main" id="{EFA817C7-5A8E-4039-B50B-7A0EB76545E0}"/>
              </a:ext>
            </a:extLst>
          </p:cNvPr>
          <p:cNvSpPr txBox="1"/>
          <p:nvPr/>
        </p:nvSpPr>
        <p:spPr>
          <a:xfrm>
            <a:off x="1020474" y="556040"/>
            <a:ext cx="8046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Stap 3: Selecteer WiFi-verbinding, verbind de WiFi van de omvormer </a:t>
            </a:r>
            <a:endParaRPr lang="nl-N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319100-AB2E-4B83-9926-86B69C7D1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47" y="1050199"/>
            <a:ext cx="2366010" cy="512635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8D6C76E-E353-4861-868E-C21FE982F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988" y="1050201"/>
            <a:ext cx="2366010" cy="512635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1" name="箭头: 右 10">
            <a:extLst>
              <a:ext uri="{FF2B5EF4-FFF2-40B4-BE49-F238E27FC236}">
                <a16:creationId xmlns:a16="http://schemas.microsoft.com/office/drawing/2014/main" id="{5B634CFD-AE2A-4210-B152-4FA3D2D3FAB5}"/>
              </a:ext>
            </a:extLst>
          </p:cNvPr>
          <p:cNvSpPr/>
          <p:nvPr/>
        </p:nvSpPr>
        <p:spPr>
          <a:xfrm>
            <a:off x="3205566" y="3450557"/>
            <a:ext cx="1511928" cy="98401"/>
          </a:xfrm>
          <a:prstGeom prst="rightArrow">
            <a:avLst/>
          </a:prstGeom>
          <a:solidFill>
            <a:schemeClr val="accent6"/>
          </a:solidFill>
          <a:ln>
            <a:solidFill>
              <a:srgbClr val="94C11E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BE48F20-CAF5-4BA5-8493-90781B76C02F}"/>
              </a:ext>
            </a:extLst>
          </p:cNvPr>
          <p:cNvSpPr txBox="1"/>
          <p:nvPr/>
        </p:nvSpPr>
        <p:spPr>
          <a:xfrm>
            <a:off x="3239546" y="2936919"/>
            <a:ext cx="1443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Klik op “WiFi” en ”Next Step”</a:t>
            </a:r>
            <a:endParaRPr lang="zh-CN" altLang="en-US" sz="1400" dirty="0"/>
          </a:p>
        </p:txBody>
      </p:sp>
      <p:sp>
        <p:nvSpPr>
          <p:cNvPr id="13" name="箭头: 右 12">
            <a:extLst>
              <a:ext uri="{FF2B5EF4-FFF2-40B4-BE49-F238E27FC236}">
                <a16:creationId xmlns:a16="http://schemas.microsoft.com/office/drawing/2014/main" id="{405C052A-D1B7-4301-B792-2DF7B7076725}"/>
              </a:ext>
            </a:extLst>
          </p:cNvPr>
          <p:cNvSpPr/>
          <p:nvPr/>
        </p:nvSpPr>
        <p:spPr>
          <a:xfrm>
            <a:off x="7428601" y="3450557"/>
            <a:ext cx="1511928" cy="98401"/>
          </a:xfrm>
          <a:prstGeom prst="rightArrow">
            <a:avLst/>
          </a:prstGeom>
          <a:solidFill>
            <a:schemeClr val="accent6"/>
          </a:solidFill>
          <a:ln>
            <a:solidFill>
              <a:srgbClr val="94C11E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21F7E7B-33B5-4032-B7BB-A5DDA64E1BD2}"/>
              </a:ext>
            </a:extLst>
          </p:cNvPr>
          <p:cNvSpPr txBox="1"/>
          <p:nvPr/>
        </p:nvSpPr>
        <p:spPr>
          <a:xfrm>
            <a:off x="7252473" y="2936919"/>
            <a:ext cx="2081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Klik op “DTU:R5-XK-XX-ABCD” te vebinden</a:t>
            </a:r>
            <a:endParaRPr lang="zh-CN" altLang="en-US" sz="14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48D039F-D83E-47FE-9A95-A6FF84F0CB0C}"/>
              </a:ext>
            </a:extLst>
          </p:cNvPr>
          <p:cNvSpPr txBox="1"/>
          <p:nvPr/>
        </p:nvSpPr>
        <p:spPr>
          <a:xfrm>
            <a:off x="7252473" y="3613375"/>
            <a:ext cx="2081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“ABCD” is de laatste cijfers van SN</a:t>
            </a:r>
            <a:endParaRPr lang="zh-CN" altLang="en-US" sz="14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2BDC954E-2341-4213-89FD-09E877B10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123" y="1050201"/>
            <a:ext cx="2366010" cy="512635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4F34FC8A-F9A7-43E8-9359-14E591A4425C}"/>
              </a:ext>
            </a:extLst>
          </p:cNvPr>
          <p:cNvSpPr/>
          <p:nvPr/>
        </p:nvSpPr>
        <p:spPr>
          <a:xfrm>
            <a:off x="1715400" y="2003776"/>
            <a:ext cx="1013988" cy="50699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019E705F-C98B-4C08-BB43-96C4E4C8FF23}"/>
              </a:ext>
            </a:extLst>
          </p:cNvPr>
          <p:cNvSpPr/>
          <p:nvPr/>
        </p:nvSpPr>
        <p:spPr>
          <a:xfrm>
            <a:off x="5082012" y="4817895"/>
            <a:ext cx="1762408" cy="50699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4F2DE6E8-3DB5-47B1-AEC5-E93CCBE653EF}"/>
              </a:ext>
            </a:extLst>
          </p:cNvPr>
          <p:cNvSpPr/>
          <p:nvPr/>
        </p:nvSpPr>
        <p:spPr>
          <a:xfrm>
            <a:off x="9334123" y="2943564"/>
            <a:ext cx="2366010" cy="301062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EB3FC5FA-DCBE-46EB-B476-8004F796E715}"/>
              </a:ext>
            </a:extLst>
          </p:cNvPr>
          <p:cNvSpPr/>
          <p:nvPr/>
        </p:nvSpPr>
        <p:spPr>
          <a:xfrm>
            <a:off x="9399612" y="1240324"/>
            <a:ext cx="838101" cy="271605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714341"/>
      </p:ext>
    </p:extLst>
  </p:cSld>
  <p:clrMapOvr>
    <a:masterClrMapping/>
  </p:clrMapOvr>
  <p:transition spd="slow">
    <p:strips dir="l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7">
            <a:extLst>
              <a:ext uri="{FF2B5EF4-FFF2-40B4-BE49-F238E27FC236}">
                <a16:creationId xmlns:a16="http://schemas.microsoft.com/office/drawing/2014/main" id="{EFA817C7-5A8E-4039-B50B-7A0EB76545E0}"/>
              </a:ext>
            </a:extLst>
          </p:cNvPr>
          <p:cNvSpPr txBox="1"/>
          <p:nvPr/>
        </p:nvSpPr>
        <p:spPr>
          <a:xfrm>
            <a:off x="1020473" y="556040"/>
            <a:ext cx="9553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Stap 4: Verbind de WiFi van de Router van klant(</a:t>
            </a:r>
            <a:r>
              <a:rPr lang="en-US" altLang="zh-CN" dirty="0"/>
              <a:t>WiFi Naam en Wachtwoord is van klant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nl-N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箭头: 右 12">
            <a:extLst>
              <a:ext uri="{FF2B5EF4-FFF2-40B4-BE49-F238E27FC236}">
                <a16:creationId xmlns:a16="http://schemas.microsoft.com/office/drawing/2014/main" id="{405C052A-D1B7-4301-B792-2DF7B7076725}"/>
              </a:ext>
            </a:extLst>
          </p:cNvPr>
          <p:cNvSpPr/>
          <p:nvPr/>
        </p:nvSpPr>
        <p:spPr>
          <a:xfrm>
            <a:off x="10945640" y="3146671"/>
            <a:ext cx="331960" cy="98401"/>
          </a:xfrm>
          <a:prstGeom prst="rightArrow">
            <a:avLst/>
          </a:prstGeom>
          <a:solidFill>
            <a:schemeClr val="accent6"/>
          </a:solidFill>
          <a:ln>
            <a:solidFill>
              <a:srgbClr val="94C11E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6FA16F7-1F18-43FF-8ED0-AEBA39E75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21" y="1021787"/>
            <a:ext cx="2366010" cy="512635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1A7939C-B6BE-455C-8EFC-10B5B528B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296" y="1029332"/>
            <a:ext cx="2366010" cy="512635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0E8B7DC-D868-43D1-9AE3-1956D25DC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700" y="1021787"/>
            <a:ext cx="2366010" cy="512635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B1DB38E-EB3F-4D77-BD83-DA76C25F9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075" y="1021783"/>
            <a:ext cx="2366010" cy="512635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47A5B508-786A-4ADB-A5DF-AB149B40E5A3}"/>
              </a:ext>
            </a:extLst>
          </p:cNvPr>
          <p:cNvSpPr/>
          <p:nvPr/>
        </p:nvSpPr>
        <p:spPr>
          <a:xfrm>
            <a:off x="1820352" y="4000122"/>
            <a:ext cx="838101" cy="271605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29A117B6-598E-4B17-9212-77F6F225C704}"/>
              </a:ext>
            </a:extLst>
          </p:cNvPr>
          <p:cNvSpPr/>
          <p:nvPr/>
        </p:nvSpPr>
        <p:spPr>
          <a:xfrm>
            <a:off x="5379926" y="2471594"/>
            <a:ext cx="336601" cy="271605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3E3D67E3-BD0D-4259-923C-551CF4379E08}"/>
              </a:ext>
            </a:extLst>
          </p:cNvPr>
          <p:cNvSpPr/>
          <p:nvPr/>
        </p:nvSpPr>
        <p:spPr>
          <a:xfrm>
            <a:off x="6416285" y="2534509"/>
            <a:ext cx="2269214" cy="41042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B5787F05-6F48-4AC1-8446-7804F6C26CDA}"/>
              </a:ext>
            </a:extLst>
          </p:cNvPr>
          <p:cNvSpPr/>
          <p:nvPr/>
        </p:nvSpPr>
        <p:spPr>
          <a:xfrm>
            <a:off x="9347377" y="2743199"/>
            <a:ext cx="1446836" cy="403472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0ED9DECB-F6AB-4C70-8769-6E4A6A0B9F6B}"/>
              </a:ext>
            </a:extLst>
          </p:cNvPr>
          <p:cNvSpPr/>
          <p:nvPr/>
        </p:nvSpPr>
        <p:spPr>
          <a:xfrm>
            <a:off x="10997941" y="3133683"/>
            <a:ext cx="618883" cy="403472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3D41ECCD-C9CA-4021-A24A-A04B84E69315}"/>
              </a:ext>
            </a:extLst>
          </p:cNvPr>
          <p:cNvSpPr/>
          <p:nvPr/>
        </p:nvSpPr>
        <p:spPr>
          <a:xfrm>
            <a:off x="9605727" y="5332137"/>
            <a:ext cx="1810693" cy="403472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6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箭头: 右 28">
            <a:extLst>
              <a:ext uri="{FF2B5EF4-FFF2-40B4-BE49-F238E27FC236}">
                <a16:creationId xmlns:a16="http://schemas.microsoft.com/office/drawing/2014/main" id="{7894E835-0DD5-417C-A87F-BE11502D43FD}"/>
              </a:ext>
            </a:extLst>
          </p:cNvPr>
          <p:cNvSpPr/>
          <p:nvPr/>
        </p:nvSpPr>
        <p:spPr>
          <a:xfrm>
            <a:off x="8846795" y="3417197"/>
            <a:ext cx="348790" cy="119958"/>
          </a:xfrm>
          <a:prstGeom prst="rightArrow">
            <a:avLst/>
          </a:prstGeom>
          <a:solidFill>
            <a:schemeClr val="accent6"/>
          </a:solidFill>
          <a:ln>
            <a:solidFill>
              <a:srgbClr val="94C11E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箭头: 右 29">
            <a:extLst>
              <a:ext uri="{FF2B5EF4-FFF2-40B4-BE49-F238E27FC236}">
                <a16:creationId xmlns:a16="http://schemas.microsoft.com/office/drawing/2014/main" id="{EEDCDC73-6A84-4BB2-AF7A-C083832CB11D}"/>
              </a:ext>
            </a:extLst>
          </p:cNvPr>
          <p:cNvSpPr/>
          <p:nvPr/>
        </p:nvSpPr>
        <p:spPr>
          <a:xfrm>
            <a:off x="5880608" y="3417197"/>
            <a:ext cx="348790" cy="119958"/>
          </a:xfrm>
          <a:prstGeom prst="rightArrow">
            <a:avLst/>
          </a:prstGeom>
          <a:solidFill>
            <a:schemeClr val="accent6"/>
          </a:solidFill>
          <a:ln>
            <a:solidFill>
              <a:srgbClr val="94C11E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1" name="箭头: 右 30">
            <a:extLst>
              <a:ext uri="{FF2B5EF4-FFF2-40B4-BE49-F238E27FC236}">
                <a16:creationId xmlns:a16="http://schemas.microsoft.com/office/drawing/2014/main" id="{8ED1DC0D-1A30-4BB8-8958-13ABC3568703}"/>
              </a:ext>
            </a:extLst>
          </p:cNvPr>
          <p:cNvSpPr/>
          <p:nvPr/>
        </p:nvSpPr>
        <p:spPr>
          <a:xfrm>
            <a:off x="2888829" y="3417197"/>
            <a:ext cx="348790" cy="119958"/>
          </a:xfrm>
          <a:prstGeom prst="rightArrow">
            <a:avLst/>
          </a:prstGeom>
          <a:solidFill>
            <a:schemeClr val="accent6"/>
          </a:solidFill>
          <a:ln>
            <a:solidFill>
              <a:srgbClr val="94C11E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对话气泡: 圆角矩形 33">
            <a:extLst>
              <a:ext uri="{FF2B5EF4-FFF2-40B4-BE49-F238E27FC236}">
                <a16:creationId xmlns:a16="http://schemas.microsoft.com/office/drawing/2014/main" id="{73650B84-10B1-4AE2-B385-C2EE7977F242}"/>
              </a:ext>
            </a:extLst>
          </p:cNvPr>
          <p:cNvSpPr/>
          <p:nvPr/>
        </p:nvSpPr>
        <p:spPr>
          <a:xfrm>
            <a:off x="7017525" y="3048895"/>
            <a:ext cx="1335777" cy="410426"/>
          </a:xfrm>
          <a:prstGeom prst="wedgeRoundRectCallout">
            <a:avLst>
              <a:gd name="adj1" fmla="val -30342"/>
              <a:gd name="adj2" fmla="val -137847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Alleen 2.4GHz Network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6048475"/>
      </p:ext>
    </p:extLst>
  </p:cSld>
  <p:clrMapOvr>
    <a:masterClrMapping/>
  </p:clrMapOvr>
  <p:transition spd="slow">
    <p:strips dir="l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A4F9E5B-8C44-4815-A528-78980E9C8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724" y="973977"/>
            <a:ext cx="2366010" cy="512635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3502808-A5AB-4973-A99E-D11929A28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419" y="973977"/>
            <a:ext cx="2366010" cy="512635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7" name="文本框 7">
            <a:extLst>
              <a:ext uri="{FF2B5EF4-FFF2-40B4-BE49-F238E27FC236}">
                <a16:creationId xmlns:a16="http://schemas.microsoft.com/office/drawing/2014/main" id="{EFA817C7-5A8E-4039-B50B-7A0EB76545E0}"/>
              </a:ext>
            </a:extLst>
          </p:cNvPr>
          <p:cNvSpPr txBox="1"/>
          <p:nvPr/>
        </p:nvSpPr>
        <p:spPr>
          <a:xfrm>
            <a:off x="1020473" y="556040"/>
            <a:ext cx="9553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Stap 5: Land en tijd instellen</a:t>
            </a:r>
            <a:endParaRPr lang="nl-N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47A5B508-786A-4ADB-A5DF-AB149B40E5A3}"/>
              </a:ext>
            </a:extLst>
          </p:cNvPr>
          <p:cNvSpPr/>
          <p:nvPr/>
        </p:nvSpPr>
        <p:spPr>
          <a:xfrm>
            <a:off x="2381667" y="2860771"/>
            <a:ext cx="2226547" cy="271605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29A117B6-598E-4B17-9212-77F6F225C704}"/>
              </a:ext>
            </a:extLst>
          </p:cNvPr>
          <p:cNvSpPr/>
          <p:nvPr/>
        </p:nvSpPr>
        <p:spPr>
          <a:xfrm>
            <a:off x="7176817" y="2036249"/>
            <a:ext cx="2197824" cy="403472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B5787F05-6F48-4AC1-8446-7804F6C26CDA}"/>
              </a:ext>
            </a:extLst>
          </p:cNvPr>
          <p:cNvSpPr/>
          <p:nvPr/>
        </p:nvSpPr>
        <p:spPr>
          <a:xfrm>
            <a:off x="8104960" y="3455134"/>
            <a:ext cx="1100859" cy="403472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箭头: 右 29">
            <a:extLst>
              <a:ext uri="{FF2B5EF4-FFF2-40B4-BE49-F238E27FC236}">
                <a16:creationId xmlns:a16="http://schemas.microsoft.com/office/drawing/2014/main" id="{EEDCDC73-6A84-4BB2-AF7A-C083832CB11D}"/>
              </a:ext>
            </a:extLst>
          </p:cNvPr>
          <p:cNvSpPr/>
          <p:nvPr/>
        </p:nvSpPr>
        <p:spPr>
          <a:xfrm>
            <a:off x="4916032" y="3428999"/>
            <a:ext cx="1855960" cy="108155"/>
          </a:xfrm>
          <a:prstGeom prst="rightArrow">
            <a:avLst/>
          </a:prstGeom>
          <a:solidFill>
            <a:schemeClr val="accent6"/>
          </a:solidFill>
          <a:ln>
            <a:solidFill>
              <a:srgbClr val="94C11E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3052FB7A-EFC4-4B77-B40B-2D0E9498C331}"/>
              </a:ext>
            </a:extLst>
          </p:cNvPr>
          <p:cNvSpPr/>
          <p:nvPr/>
        </p:nvSpPr>
        <p:spPr>
          <a:xfrm>
            <a:off x="7176817" y="2748521"/>
            <a:ext cx="2197824" cy="403472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874C4DA-31D6-4754-B6BD-74FDA48733D6}"/>
              </a:ext>
            </a:extLst>
          </p:cNvPr>
          <p:cNvSpPr txBox="1"/>
          <p:nvPr/>
        </p:nvSpPr>
        <p:spPr>
          <a:xfrm>
            <a:off x="4810807" y="2950257"/>
            <a:ext cx="2366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Klik op “Initial Setting” naar </a:t>
            </a:r>
            <a:r>
              <a:rPr lang="nl-NL" altLang="zh-CN" sz="1400" dirty="0"/>
              <a:t>land en tijd te instellen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969745358"/>
      </p:ext>
    </p:extLst>
  </p:cSld>
  <p:clrMapOvr>
    <a:masterClrMapping/>
  </p:clrMapOvr>
  <p:transition spd="slow">
    <p:strips dir="l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3502808-A5AB-4973-A99E-D11929A28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52" y="1004532"/>
            <a:ext cx="2366010" cy="5126355"/>
          </a:xfrm>
          <a:prstGeom prst="rect">
            <a:avLst/>
          </a:prstGeom>
          <a:ln>
            <a:solidFill>
              <a:srgbClr val="94C11E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3BA252-179F-41BE-9843-E33F417D5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920" y="1004532"/>
            <a:ext cx="2366010" cy="5126355"/>
          </a:xfrm>
          <a:prstGeom prst="rect">
            <a:avLst/>
          </a:prstGeom>
          <a:ln>
            <a:solidFill>
              <a:srgbClr val="94C11E"/>
            </a:solidFill>
          </a:ln>
        </p:spPr>
      </p:pic>
      <p:sp>
        <p:nvSpPr>
          <p:cNvPr id="17" name="文本框 7">
            <a:extLst>
              <a:ext uri="{FF2B5EF4-FFF2-40B4-BE49-F238E27FC236}">
                <a16:creationId xmlns:a16="http://schemas.microsoft.com/office/drawing/2014/main" id="{EFA817C7-5A8E-4039-B50B-7A0EB76545E0}"/>
              </a:ext>
            </a:extLst>
          </p:cNvPr>
          <p:cNvSpPr txBox="1"/>
          <p:nvPr/>
        </p:nvSpPr>
        <p:spPr>
          <a:xfrm>
            <a:off x="1020473" y="556040"/>
            <a:ext cx="9553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Stap 6: Controleer de stroomgeneratiestatus van de omvormer</a:t>
            </a:r>
            <a:endParaRPr lang="nl-N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47A5B508-786A-4ADB-A5DF-AB149B40E5A3}"/>
              </a:ext>
            </a:extLst>
          </p:cNvPr>
          <p:cNvSpPr/>
          <p:nvPr/>
        </p:nvSpPr>
        <p:spPr>
          <a:xfrm>
            <a:off x="452590" y="2506300"/>
            <a:ext cx="2218182" cy="271605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B5787F05-6F48-4AC1-8446-7804F6C26CDA}"/>
              </a:ext>
            </a:extLst>
          </p:cNvPr>
          <p:cNvSpPr/>
          <p:nvPr/>
        </p:nvSpPr>
        <p:spPr>
          <a:xfrm>
            <a:off x="3922252" y="2290526"/>
            <a:ext cx="504893" cy="337077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箭头: 右 30">
            <a:extLst>
              <a:ext uri="{FF2B5EF4-FFF2-40B4-BE49-F238E27FC236}">
                <a16:creationId xmlns:a16="http://schemas.microsoft.com/office/drawing/2014/main" id="{8ED1DC0D-1A30-4BB8-8958-13ABC3568703}"/>
              </a:ext>
            </a:extLst>
          </p:cNvPr>
          <p:cNvSpPr/>
          <p:nvPr/>
        </p:nvSpPr>
        <p:spPr>
          <a:xfrm>
            <a:off x="2888829" y="3417197"/>
            <a:ext cx="348790" cy="119958"/>
          </a:xfrm>
          <a:prstGeom prst="rightArrow">
            <a:avLst/>
          </a:prstGeom>
          <a:solidFill>
            <a:schemeClr val="accent6"/>
          </a:solidFill>
          <a:ln>
            <a:solidFill>
              <a:srgbClr val="94C11E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1FBB4E8-1B66-4E9B-B804-3F393E8CB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3798" y="1004532"/>
            <a:ext cx="2571750" cy="342900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67B51FD-ECF4-479D-B723-F6F236E37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3388" y="1004532"/>
            <a:ext cx="2571750" cy="342900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83563226-26B1-454F-B1DE-1D0EF442ECFC}"/>
              </a:ext>
            </a:extLst>
          </p:cNvPr>
          <p:cNvSpPr/>
          <p:nvPr/>
        </p:nvSpPr>
        <p:spPr>
          <a:xfrm>
            <a:off x="3417359" y="3501530"/>
            <a:ext cx="1181801" cy="337077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4D5F7D69-8216-4A13-8C72-E69D85C115C7}"/>
              </a:ext>
            </a:extLst>
          </p:cNvPr>
          <p:cNvSpPr/>
          <p:nvPr/>
        </p:nvSpPr>
        <p:spPr>
          <a:xfrm>
            <a:off x="3417358" y="4479131"/>
            <a:ext cx="2087149" cy="233403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88F68C2-BE15-4F3E-A3DE-BA6997FAC5C1}"/>
              </a:ext>
            </a:extLst>
          </p:cNvPr>
          <p:cNvSpPr/>
          <p:nvPr/>
        </p:nvSpPr>
        <p:spPr>
          <a:xfrm>
            <a:off x="6418855" y="4595832"/>
            <a:ext cx="2238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Altijd groene licht aan</a:t>
            </a:r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11391F3-4F31-4D8D-B66D-CEEFDFC0684A}"/>
              </a:ext>
            </a:extLst>
          </p:cNvPr>
          <p:cNvSpPr/>
          <p:nvPr/>
        </p:nvSpPr>
        <p:spPr>
          <a:xfrm>
            <a:off x="9420470" y="4595832"/>
            <a:ext cx="1879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Normale toestand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65AB91E8-7DB7-4051-B450-90B267CCB8B7}"/>
              </a:ext>
            </a:extLst>
          </p:cNvPr>
          <p:cNvSpPr/>
          <p:nvPr/>
        </p:nvSpPr>
        <p:spPr>
          <a:xfrm>
            <a:off x="5059477" y="2273008"/>
            <a:ext cx="596453" cy="337077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924681"/>
      </p:ext>
    </p:extLst>
  </p:cSld>
  <p:clrMapOvr>
    <a:masterClrMapping/>
  </p:clrMapOvr>
  <p:transition spd="slow">
    <p:strips dir="l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7">
            <a:extLst>
              <a:ext uri="{FF2B5EF4-FFF2-40B4-BE49-F238E27FC236}">
                <a16:creationId xmlns:a16="http://schemas.microsoft.com/office/drawing/2014/main" id="{EFA817C7-5A8E-4039-B50B-7A0EB76545E0}"/>
              </a:ext>
            </a:extLst>
          </p:cNvPr>
          <p:cNvSpPr txBox="1"/>
          <p:nvPr/>
        </p:nvSpPr>
        <p:spPr>
          <a:xfrm>
            <a:off x="1020473" y="556040"/>
            <a:ext cx="9553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Probleemoplossing voor initialisatie van de omvormer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7E851F1D-3A53-4769-93DF-2C3FB39CE24D}"/>
              </a:ext>
            </a:extLst>
          </p:cNvPr>
          <p:cNvGrpSpPr/>
          <p:nvPr/>
        </p:nvGrpSpPr>
        <p:grpSpPr>
          <a:xfrm>
            <a:off x="132030" y="1066086"/>
            <a:ext cx="3706639" cy="4725827"/>
            <a:chOff x="611863" y="1046102"/>
            <a:chExt cx="3706639" cy="4725827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67B51FD-ECF4-479D-B723-F6F236E37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3324" y="1046102"/>
              <a:ext cx="2571750" cy="3429000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0A06A6BA-D76B-4E7C-A3C3-B08C762C3419}"/>
                </a:ext>
              </a:extLst>
            </p:cNvPr>
            <p:cNvSpPr/>
            <p:nvPr/>
          </p:nvSpPr>
          <p:spPr>
            <a:xfrm>
              <a:off x="611863" y="4848599"/>
              <a:ext cx="370663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altLang="zh-CN" dirty="0"/>
                <a:t>A / B / C zijn tweekleurige LED-lampen die tegelijkertijd groen of rood licht kunnen weergeven</a:t>
              </a:r>
              <a:endParaRPr lang="zh-CN" altLang="en-US" dirty="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F85AE94D-E090-4EF0-AE47-A75972D2B320}"/>
                </a:ext>
              </a:extLst>
            </p:cNvPr>
            <p:cNvSpPr/>
            <p:nvPr/>
          </p:nvSpPr>
          <p:spPr>
            <a:xfrm>
              <a:off x="1629716" y="4515908"/>
              <a:ext cx="8835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A   B   C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6723DCFC-877F-4086-9F53-6119057278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65426" y="3304515"/>
              <a:ext cx="235390" cy="129131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FAF20531-3AE1-4CB1-8365-96B0499AB9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44936" y="3304516"/>
              <a:ext cx="108280" cy="129131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>
              <a:extLst>
                <a:ext uri="{FF2B5EF4-FFF2-40B4-BE49-F238E27FC236}">
                  <a16:creationId xmlns:a16="http://schemas.microsoft.com/office/drawing/2014/main" id="{BF0A9B50-2EC2-4751-924F-189BF9246B8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05616" y="3304515"/>
              <a:ext cx="37723" cy="129131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5" name="表格 26">
            <a:extLst>
              <a:ext uri="{FF2B5EF4-FFF2-40B4-BE49-F238E27FC236}">
                <a16:creationId xmlns:a16="http://schemas.microsoft.com/office/drawing/2014/main" id="{4FFE599E-3111-419C-99D8-99929F56CE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334279"/>
              </p:ext>
            </p:extLst>
          </p:nvPr>
        </p:nvGraphicFramePr>
        <p:xfrm>
          <a:off x="3300041" y="1066086"/>
          <a:ext cx="8677695" cy="308043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73195">
                  <a:extLst>
                    <a:ext uri="{9D8B030D-6E8A-4147-A177-3AD203B41FA5}">
                      <a16:colId xmlns:a16="http://schemas.microsoft.com/office/drawing/2014/main" val="129070823"/>
                    </a:ext>
                  </a:extLst>
                </a:gridCol>
                <a:gridCol w="1484768">
                  <a:extLst>
                    <a:ext uri="{9D8B030D-6E8A-4147-A177-3AD203B41FA5}">
                      <a16:colId xmlns:a16="http://schemas.microsoft.com/office/drawing/2014/main" val="1943980733"/>
                    </a:ext>
                  </a:extLst>
                </a:gridCol>
                <a:gridCol w="2362954">
                  <a:extLst>
                    <a:ext uri="{9D8B030D-6E8A-4147-A177-3AD203B41FA5}">
                      <a16:colId xmlns:a16="http://schemas.microsoft.com/office/drawing/2014/main" val="2501038164"/>
                    </a:ext>
                  </a:extLst>
                </a:gridCol>
                <a:gridCol w="3856778">
                  <a:extLst>
                    <a:ext uri="{9D8B030D-6E8A-4147-A177-3AD203B41FA5}">
                      <a16:colId xmlns:a16="http://schemas.microsoft.com/office/drawing/2014/main" val="4113731884"/>
                    </a:ext>
                  </a:extLst>
                </a:gridCol>
              </a:tblGrid>
              <a:tr h="506359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LED-</a:t>
                      </a:r>
                      <a:r>
                        <a:rPr lang="en-US" altLang="zh-CN" dirty="0" err="1"/>
                        <a:t>lampen</a:t>
                      </a:r>
                      <a:r>
                        <a:rPr lang="en-US" altLang="zh-CN" dirty="0"/>
                        <a:t> status</a:t>
                      </a:r>
                      <a:endParaRPr lang="zh-CN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/>
                        <a:t>Beschrijving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altLang="zh-CN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Probleemoplossing</a:t>
                      </a:r>
                      <a:endParaRPr lang="zh-CN" altLang="en-US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2692613"/>
                  </a:ext>
                </a:extLst>
              </a:tr>
              <a:tr h="506359"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CN" sz="1200" b="1" dirty="0"/>
                        <a:t>Groen</a:t>
                      </a:r>
                      <a:endParaRPr lang="zh-CN" altLang="en-US" sz="1200" b="1" dirty="0"/>
                    </a:p>
                  </a:txBody>
                  <a:tcPr anchor="ctr">
                    <a:solidFill>
                      <a:schemeClr val="accent6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b="0" dirty="0"/>
                        <a:t>Flikkering: 3 s/tijd</a:t>
                      </a:r>
                      <a:endParaRPr lang="zh-CN" altLang="en-US" sz="1200" b="0" dirty="0"/>
                    </a:p>
                  </a:txBody>
                  <a:tcPr>
                    <a:solidFill>
                      <a:schemeClr val="accent6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altLang="zh-CN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 omvormer staat gewoon aan</a:t>
                      </a:r>
                      <a:endParaRPr lang="zh-CN" altLang="en-US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Controleer schakelaar en spanning van AC</a:t>
                      </a:r>
                      <a:endParaRPr lang="zh-CN" altLang="en-US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7073953"/>
                  </a:ext>
                </a:extLst>
              </a:tr>
              <a:tr h="540035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Flikkering: 0.5 s/tijd</a:t>
                      </a:r>
                      <a:endParaRPr lang="zh-CN" altLang="en-US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zh-CN" altLang="en-US" b="0" dirty="0"/>
                    </a:p>
                  </a:txBody>
                  <a:tcPr>
                    <a:solidFill>
                      <a:schemeClr val="accent6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altLang="zh-CN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 omvormer bevindt zich in de tweede countdown on-grid status.</a:t>
                      </a:r>
                      <a:endParaRPr lang="zh-CN" altLang="en-US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altLang="zh-CN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Wacht tot de omvormer verbinding maakt met het net</a:t>
                      </a:r>
                      <a:endParaRPr lang="zh-CN" altLang="en-US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347947"/>
                  </a:ext>
                </a:extLst>
              </a:tr>
              <a:tr h="506359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0" dirty="0"/>
                        <a:t>Altijd licht aan</a:t>
                      </a:r>
                      <a:endParaRPr lang="zh-CN" altLang="en-US" sz="1200" b="0" dirty="0"/>
                    </a:p>
                  </a:txBody>
                  <a:tcPr>
                    <a:solidFill>
                      <a:schemeClr val="accent6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altLang="zh-CN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 omvormer bevindt zich in de normale status.</a:t>
                      </a:r>
                      <a:endParaRPr lang="zh-CN" altLang="en-US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737322"/>
                  </a:ext>
                </a:extLst>
              </a:tr>
              <a:tr h="506359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200" b="1" dirty="0"/>
                        <a:t>Rood</a:t>
                      </a:r>
                      <a:endParaRPr lang="zh-CN" altLang="en-US" sz="1200" b="1" dirty="0"/>
                    </a:p>
                  </a:txBody>
                  <a:tcPr anchor="ctr">
                    <a:solidFill>
                      <a:schemeClr val="accent6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Flikkering: 1 s/tijd</a:t>
                      </a:r>
                      <a:endParaRPr lang="zh-CN" altLang="en-US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altLang="zh-CN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 omvormer is niet geïnitialiseerd</a:t>
                      </a:r>
                      <a:endParaRPr lang="zh-CN" altLang="en-US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altLang="zh-CN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Installeer de bovenstaande stappen opnieuw om de omvormer te initialiseren</a:t>
                      </a:r>
                      <a:endParaRPr lang="zh-CN" altLang="en-US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866486"/>
                  </a:ext>
                </a:extLst>
              </a:tr>
              <a:tr h="506359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0" dirty="0"/>
                        <a:t>Altijd licht aan</a:t>
                      </a:r>
                      <a:endParaRPr lang="zh-CN" altLang="en-US" sz="1200" b="0" dirty="0"/>
                    </a:p>
                  </a:txBody>
                  <a:tcPr>
                    <a:solidFill>
                      <a:schemeClr val="accent6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Inverter meldt fouten.</a:t>
                      </a:r>
                      <a:endParaRPr lang="zh-CN" altLang="en-US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altLang="zh-CN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Controleer de foutinformatie volgens stap 6 hierboven</a:t>
                      </a:r>
                      <a:endParaRPr lang="zh-CN" altLang="en-US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795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1953475"/>
      </p:ext>
    </p:extLst>
  </p:cSld>
  <p:clrMapOvr>
    <a:masterClrMapping/>
  </p:clrMapOvr>
  <p:transition spd="slow">
    <p:strips dir="ld"/>
  </p:transition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362</Words>
  <Application>Microsoft Office PowerPoint</Application>
  <PresentationFormat>宽屏</PresentationFormat>
  <Paragraphs>50</Paragraphs>
  <Slides>10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Kantoorthema</vt:lpstr>
      <vt:lpstr>SolarToday in 2020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Bedankt voor jullie aandacht, ook namens onze partners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 User</dc:creator>
  <cp:lastModifiedBy>Yi Zhou</cp:lastModifiedBy>
  <cp:revision>75</cp:revision>
  <dcterms:created xsi:type="dcterms:W3CDTF">2018-12-06T15:31:04Z</dcterms:created>
  <dcterms:modified xsi:type="dcterms:W3CDTF">2020-02-06T10:53:14Z</dcterms:modified>
</cp:coreProperties>
</file>